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24"/>
  </p:notesMasterIdLst>
  <p:handoutMasterIdLst>
    <p:handoutMasterId r:id="rId25"/>
  </p:handoutMasterIdLst>
  <p:sldIdLst>
    <p:sldId id="256" r:id="rId2"/>
    <p:sldId id="270" r:id="rId3"/>
    <p:sldId id="257" r:id="rId4"/>
    <p:sldId id="258" r:id="rId5"/>
    <p:sldId id="259" r:id="rId6"/>
    <p:sldId id="261" r:id="rId7"/>
    <p:sldId id="260" r:id="rId8"/>
    <p:sldId id="278" r:id="rId9"/>
    <p:sldId id="264" r:id="rId10"/>
    <p:sldId id="279" r:id="rId11"/>
    <p:sldId id="266" r:id="rId12"/>
    <p:sldId id="263" r:id="rId13"/>
    <p:sldId id="267" r:id="rId14"/>
    <p:sldId id="275" r:id="rId15"/>
    <p:sldId id="271" r:id="rId16"/>
    <p:sldId id="276" r:id="rId17"/>
    <p:sldId id="272" r:id="rId18"/>
    <p:sldId id="273" r:id="rId19"/>
    <p:sldId id="274" r:id="rId20"/>
    <p:sldId id="269" r:id="rId21"/>
    <p:sldId id="277" r:id="rId22"/>
    <p:sldId id="26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8C3C2F-6C08-498A-A5C0-D6E92A36E774}" v="68" dt="2022-02-17T16:29:30.020"/>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1" autoAdjust="0"/>
    <p:restoredTop sz="82907" autoAdjust="0"/>
  </p:normalViewPr>
  <p:slideViewPr>
    <p:cSldViewPr>
      <p:cViewPr varScale="1">
        <p:scale>
          <a:sx n="85" d="100"/>
          <a:sy n="85" d="100"/>
        </p:scale>
        <p:origin x="120" y="318"/>
      </p:cViewPr>
      <p:guideLst/>
    </p:cSldViewPr>
  </p:slideViewPr>
  <p:notesTextViewPr>
    <p:cViewPr>
      <p:scale>
        <a:sx n="1" d="1"/>
        <a:sy n="1" d="1"/>
      </p:scale>
      <p:origin x="0" y="0"/>
    </p:cViewPr>
  </p:notesTextViewPr>
  <p:notesViewPr>
    <p:cSldViewPr showGuides="1">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ndi Zimmer" userId="67f2869eb81a3eb6" providerId="LiveId" clId="{EB8C3C2F-6C08-498A-A5C0-D6E92A36E774}"/>
    <pc:docChg chg="undo custSel addSld delSld modSld sldOrd modMainMaster">
      <pc:chgData name="Wendi Zimmer" userId="67f2869eb81a3eb6" providerId="LiveId" clId="{EB8C3C2F-6C08-498A-A5C0-D6E92A36E774}" dt="2022-02-17T16:29:30.020" v="1576" actId="20577"/>
      <pc:docMkLst>
        <pc:docMk/>
      </pc:docMkLst>
      <pc:sldChg chg="addSp modSp mod setBg addAnim">
        <pc:chgData name="Wendi Zimmer" userId="67f2869eb81a3eb6" providerId="LiveId" clId="{EB8C3C2F-6C08-498A-A5C0-D6E92A36E774}" dt="2022-02-17T16:14:33.233" v="1485"/>
        <pc:sldMkLst>
          <pc:docMk/>
          <pc:sldMk cId="2142729111" sldId="256"/>
        </pc:sldMkLst>
        <pc:spChg chg="mod">
          <ac:chgData name="Wendi Zimmer" userId="67f2869eb81a3eb6" providerId="LiveId" clId="{EB8C3C2F-6C08-498A-A5C0-D6E92A36E774}" dt="2022-02-17T16:14:33.228" v="1484" actId="26606"/>
          <ac:spMkLst>
            <pc:docMk/>
            <pc:sldMk cId="2142729111" sldId="256"/>
            <ac:spMk id="2" creationId="{00000000-0000-0000-0000-000000000000}"/>
          </ac:spMkLst>
        </pc:spChg>
        <pc:spChg chg="add">
          <ac:chgData name="Wendi Zimmer" userId="67f2869eb81a3eb6" providerId="LiveId" clId="{EB8C3C2F-6C08-498A-A5C0-D6E92A36E774}" dt="2022-02-17T16:14:33.228" v="1484" actId="26606"/>
          <ac:spMkLst>
            <pc:docMk/>
            <pc:sldMk cId="2142729111" sldId="256"/>
            <ac:spMk id="8" creationId="{9080FAFA-A70A-46F8-89A3-BE3830F229AA}"/>
          </ac:spMkLst>
        </pc:spChg>
        <pc:spChg chg="add">
          <ac:chgData name="Wendi Zimmer" userId="67f2869eb81a3eb6" providerId="LiveId" clId="{EB8C3C2F-6C08-498A-A5C0-D6E92A36E774}" dt="2022-02-17T16:14:33.228" v="1484" actId="26606"/>
          <ac:spMkLst>
            <pc:docMk/>
            <pc:sldMk cId="2142729111" sldId="256"/>
            <ac:spMk id="10" creationId="{75913671-2169-48A2-A286-D9DBE3CA42D9}"/>
          </ac:spMkLst>
        </pc:spChg>
        <pc:picChg chg="add">
          <ac:chgData name="Wendi Zimmer" userId="67f2869eb81a3eb6" providerId="LiveId" clId="{EB8C3C2F-6C08-498A-A5C0-D6E92A36E774}" dt="2022-02-17T16:14:33.228" v="1484" actId="26606"/>
          <ac:picMkLst>
            <pc:docMk/>
            <pc:sldMk cId="2142729111" sldId="256"/>
            <ac:picMk id="4" creationId="{A39D9229-45C7-442B-B7D2-4455FE65706E}"/>
          </ac:picMkLst>
        </pc:picChg>
      </pc:sldChg>
      <pc:sldChg chg="addSp delSp modSp mod setBg setClrOvrMap">
        <pc:chgData name="Wendi Zimmer" userId="67f2869eb81a3eb6" providerId="LiveId" clId="{EB8C3C2F-6C08-498A-A5C0-D6E92A36E774}" dt="2022-02-17T16:14:53.960" v="1491" actId="26606"/>
        <pc:sldMkLst>
          <pc:docMk/>
          <pc:sldMk cId="682195269" sldId="257"/>
        </pc:sldMkLst>
        <pc:spChg chg="mod">
          <ac:chgData name="Wendi Zimmer" userId="67f2869eb81a3eb6" providerId="LiveId" clId="{EB8C3C2F-6C08-498A-A5C0-D6E92A36E774}" dt="2022-02-17T16:14:53.960" v="1491" actId="26606"/>
          <ac:spMkLst>
            <pc:docMk/>
            <pc:sldMk cId="682195269" sldId="257"/>
            <ac:spMk id="2" creationId="{00000000-0000-0000-0000-000000000000}"/>
          </ac:spMkLst>
        </pc:spChg>
        <pc:spChg chg="add del mod">
          <ac:chgData name="Wendi Zimmer" userId="67f2869eb81a3eb6" providerId="LiveId" clId="{EB8C3C2F-6C08-498A-A5C0-D6E92A36E774}" dt="2022-02-17T16:14:53.960" v="1491" actId="26606"/>
          <ac:spMkLst>
            <pc:docMk/>
            <pc:sldMk cId="682195269" sldId="257"/>
            <ac:spMk id="3" creationId="{00000000-0000-0000-0000-000000000000}"/>
          </ac:spMkLst>
        </pc:spChg>
        <pc:spChg chg="add del">
          <ac:chgData name="Wendi Zimmer" userId="67f2869eb81a3eb6" providerId="LiveId" clId="{EB8C3C2F-6C08-498A-A5C0-D6E92A36E774}" dt="2022-02-17T16:14:53.942" v="1490" actId="26606"/>
          <ac:spMkLst>
            <pc:docMk/>
            <pc:sldMk cId="682195269" sldId="257"/>
            <ac:spMk id="8" creationId="{D857F84B-F990-4F33-B2F0-F2BE21985A36}"/>
          </ac:spMkLst>
        </pc:spChg>
        <pc:spChg chg="add del">
          <ac:chgData name="Wendi Zimmer" userId="67f2869eb81a3eb6" providerId="LiveId" clId="{EB8C3C2F-6C08-498A-A5C0-D6E92A36E774}" dt="2022-02-17T16:14:51.044" v="1488" actId="26606"/>
          <ac:spMkLst>
            <pc:docMk/>
            <pc:sldMk cId="682195269" sldId="257"/>
            <ac:spMk id="9" creationId="{DD067974-A2D5-4094-AE1A-B074EF55798C}"/>
          </ac:spMkLst>
        </pc:spChg>
        <pc:spChg chg="add del">
          <ac:chgData name="Wendi Zimmer" userId="67f2869eb81a3eb6" providerId="LiveId" clId="{EB8C3C2F-6C08-498A-A5C0-D6E92A36E774}" dt="2022-02-17T16:14:53.942" v="1490" actId="26606"/>
          <ac:spMkLst>
            <pc:docMk/>
            <pc:sldMk cId="682195269" sldId="257"/>
            <ac:spMk id="10" creationId="{BDC9F4B3-E048-4DF2-8375-37385E2245F7}"/>
          </ac:spMkLst>
        </pc:spChg>
        <pc:spChg chg="add del">
          <ac:chgData name="Wendi Zimmer" userId="67f2869eb81a3eb6" providerId="LiveId" clId="{EB8C3C2F-6C08-498A-A5C0-D6E92A36E774}" dt="2022-02-17T16:14:51.044" v="1488" actId="26606"/>
          <ac:spMkLst>
            <pc:docMk/>
            <pc:sldMk cId="682195269" sldId="257"/>
            <ac:spMk id="11" creationId="{A37E2960-9786-458F-8BF0-9E3E9B4ECEB9}"/>
          </ac:spMkLst>
        </pc:spChg>
        <pc:spChg chg="add del">
          <ac:chgData name="Wendi Zimmer" userId="67f2869eb81a3eb6" providerId="LiveId" clId="{EB8C3C2F-6C08-498A-A5C0-D6E92A36E774}" dt="2022-02-17T16:14:53.942" v="1490" actId="26606"/>
          <ac:spMkLst>
            <pc:docMk/>
            <pc:sldMk cId="682195269" sldId="257"/>
            <ac:spMk id="12" creationId="{2A7B0992-8632-4B33-A492-ACB46559762E}"/>
          </ac:spMkLst>
        </pc:spChg>
        <pc:spChg chg="add del">
          <ac:chgData name="Wendi Zimmer" userId="67f2869eb81a3eb6" providerId="LiveId" clId="{EB8C3C2F-6C08-498A-A5C0-D6E92A36E774}" dt="2022-02-17T16:14:53.942" v="1490" actId="26606"/>
          <ac:spMkLst>
            <pc:docMk/>
            <pc:sldMk cId="682195269" sldId="257"/>
            <ac:spMk id="13" creationId="{00000000-0000-0000-0000-000000000000}"/>
          </ac:spMkLst>
        </pc:spChg>
        <pc:spChg chg="add">
          <ac:chgData name="Wendi Zimmer" userId="67f2869eb81a3eb6" providerId="LiveId" clId="{EB8C3C2F-6C08-498A-A5C0-D6E92A36E774}" dt="2022-02-17T16:14:53.960" v="1491" actId="26606"/>
          <ac:spMkLst>
            <pc:docMk/>
            <pc:sldMk cId="682195269" sldId="257"/>
            <ac:spMk id="15" creationId="{085B5D29-D9E4-40B2-8A6E-FDDB5F6A1329}"/>
          </ac:spMkLst>
        </pc:spChg>
        <pc:spChg chg="add">
          <ac:chgData name="Wendi Zimmer" userId="67f2869eb81a3eb6" providerId="LiveId" clId="{EB8C3C2F-6C08-498A-A5C0-D6E92A36E774}" dt="2022-02-17T16:14:53.960" v="1491" actId="26606"/>
          <ac:spMkLst>
            <pc:docMk/>
            <pc:sldMk cId="682195269" sldId="257"/>
            <ac:spMk id="16" creationId="{94CD0091-17B3-49ED-ABF9-8B9642E3C9F2}"/>
          </ac:spMkLst>
        </pc:spChg>
        <pc:graphicFrameChg chg="add del">
          <ac:chgData name="Wendi Zimmer" userId="67f2869eb81a3eb6" providerId="LiveId" clId="{EB8C3C2F-6C08-498A-A5C0-D6E92A36E774}" dt="2022-02-17T16:13:19.762" v="1444" actId="26606"/>
          <ac:graphicFrameMkLst>
            <pc:docMk/>
            <pc:sldMk cId="682195269" sldId="257"/>
            <ac:graphicFrameMk id="5" creationId="{638CA794-B83C-4404-873B-EDA57B2C7376}"/>
          </ac:graphicFrameMkLst>
        </pc:graphicFrameChg>
        <pc:graphicFrameChg chg="add del">
          <ac:chgData name="Wendi Zimmer" userId="67f2869eb81a3eb6" providerId="LiveId" clId="{EB8C3C2F-6C08-498A-A5C0-D6E92A36E774}" dt="2022-02-17T16:14:51.044" v="1488" actId="26606"/>
          <ac:graphicFrameMkLst>
            <pc:docMk/>
            <pc:sldMk cId="682195269" sldId="257"/>
            <ac:graphicFrameMk id="6" creationId="{AC6F9BE6-6750-4E8D-A9C4-B941DB6FFA39}"/>
          </ac:graphicFrameMkLst>
        </pc:graphicFrameChg>
        <pc:graphicFrameChg chg="add">
          <ac:chgData name="Wendi Zimmer" userId="67f2869eb81a3eb6" providerId="LiveId" clId="{EB8C3C2F-6C08-498A-A5C0-D6E92A36E774}" dt="2022-02-17T16:14:53.960" v="1491" actId="26606"/>
          <ac:graphicFrameMkLst>
            <pc:docMk/>
            <pc:sldMk cId="682195269" sldId="257"/>
            <ac:graphicFrameMk id="17" creationId="{ABE45BB7-0DF7-4838-B9F7-F45C700D3B76}"/>
          </ac:graphicFrameMkLst>
        </pc:graphicFrameChg>
      </pc:sldChg>
      <pc:sldChg chg="addSp delSp modSp mod setBg">
        <pc:chgData name="Wendi Zimmer" userId="67f2869eb81a3eb6" providerId="LiveId" clId="{EB8C3C2F-6C08-498A-A5C0-D6E92A36E774}" dt="2022-02-17T16:15:00.792" v="1492" actId="26606"/>
        <pc:sldMkLst>
          <pc:docMk/>
          <pc:sldMk cId="3648202712" sldId="258"/>
        </pc:sldMkLst>
        <pc:spChg chg="mod">
          <ac:chgData name="Wendi Zimmer" userId="67f2869eb81a3eb6" providerId="LiveId" clId="{EB8C3C2F-6C08-498A-A5C0-D6E92A36E774}" dt="2022-02-17T16:15:00.792" v="1492" actId="26606"/>
          <ac:spMkLst>
            <pc:docMk/>
            <pc:sldMk cId="3648202712" sldId="258"/>
            <ac:spMk id="2" creationId="{AAC0E56F-1588-47D6-ABEB-41D2DCDEAB40}"/>
          </ac:spMkLst>
        </pc:spChg>
        <pc:spChg chg="del mod">
          <ac:chgData name="Wendi Zimmer" userId="67f2869eb81a3eb6" providerId="LiveId" clId="{EB8C3C2F-6C08-498A-A5C0-D6E92A36E774}" dt="2022-02-17T16:15:00.792" v="1492" actId="26606"/>
          <ac:spMkLst>
            <pc:docMk/>
            <pc:sldMk cId="3648202712" sldId="258"/>
            <ac:spMk id="3" creationId="{7FE8F651-5EDC-467D-9AAE-536BDA33D804}"/>
          </ac:spMkLst>
        </pc:spChg>
        <pc:spChg chg="add">
          <ac:chgData name="Wendi Zimmer" userId="67f2869eb81a3eb6" providerId="LiveId" clId="{EB8C3C2F-6C08-498A-A5C0-D6E92A36E774}" dt="2022-02-17T16:15:00.792" v="1492" actId="26606"/>
          <ac:spMkLst>
            <pc:docMk/>
            <pc:sldMk cId="3648202712" sldId="258"/>
            <ac:spMk id="9" creationId="{DD067974-A2D5-4094-AE1A-B074EF55798C}"/>
          </ac:spMkLst>
        </pc:spChg>
        <pc:spChg chg="add">
          <ac:chgData name="Wendi Zimmer" userId="67f2869eb81a3eb6" providerId="LiveId" clId="{EB8C3C2F-6C08-498A-A5C0-D6E92A36E774}" dt="2022-02-17T16:15:00.792" v="1492" actId="26606"/>
          <ac:spMkLst>
            <pc:docMk/>
            <pc:sldMk cId="3648202712" sldId="258"/>
            <ac:spMk id="11" creationId="{A37E2960-9786-458F-8BF0-9E3E9B4ECEB9}"/>
          </ac:spMkLst>
        </pc:spChg>
        <pc:graphicFrameChg chg="add">
          <ac:chgData name="Wendi Zimmer" userId="67f2869eb81a3eb6" providerId="LiveId" clId="{EB8C3C2F-6C08-498A-A5C0-D6E92A36E774}" dt="2022-02-17T16:15:00.792" v="1492" actId="26606"/>
          <ac:graphicFrameMkLst>
            <pc:docMk/>
            <pc:sldMk cId="3648202712" sldId="258"/>
            <ac:graphicFrameMk id="5" creationId="{CAD75C05-FBF3-4C85-A3AC-1926FCB65515}"/>
          </ac:graphicFrameMkLst>
        </pc:graphicFrameChg>
      </pc:sldChg>
      <pc:sldChg chg="addSp delSp modSp mod setBg">
        <pc:chgData name="Wendi Zimmer" userId="67f2869eb81a3eb6" providerId="LiveId" clId="{EB8C3C2F-6C08-498A-A5C0-D6E92A36E774}" dt="2022-02-17T16:15:18.297" v="1493" actId="26606"/>
        <pc:sldMkLst>
          <pc:docMk/>
          <pc:sldMk cId="623975256" sldId="259"/>
        </pc:sldMkLst>
        <pc:spChg chg="mod">
          <ac:chgData name="Wendi Zimmer" userId="67f2869eb81a3eb6" providerId="LiveId" clId="{EB8C3C2F-6C08-498A-A5C0-D6E92A36E774}" dt="2022-02-17T16:15:18.297" v="1493" actId="26606"/>
          <ac:spMkLst>
            <pc:docMk/>
            <pc:sldMk cId="623975256" sldId="259"/>
            <ac:spMk id="2" creationId="{52138554-EE44-4E26-8254-D6967F23BFFB}"/>
          </ac:spMkLst>
        </pc:spChg>
        <pc:spChg chg="del mod">
          <ac:chgData name="Wendi Zimmer" userId="67f2869eb81a3eb6" providerId="LiveId" clId="{EB8C3C2F-6C08-498A-A5C0-D6E92A36E774}" dt="2022-02-17T16:15:18.297" v="1493" actId="26606"/>
          <ac:spMkLst>
            <pc:docMk/>
            <pc:sldMk cId="623975256" sldId="259"/>
            <ac:spMk id="3" creationId="{A1063453-8F94-4EC7-AF28-A90F8DC65371}"/>
          </ac:spMkLst>
        </pc:spChg>
        <pc:spChg chg="add">
          <ac:chgData name="Wendi Zimmer" userId="67f2869eb81a3eb6" providerId="LiveId" clId="{EB8C3C2F-6C08-498A-A5C0-D6E92A36E774}" dt="2022-02-17T16:15:18.297" v="1493" actId="26606"/>
          <ac:spMkLst>
            <pc:docMk/>
            <pc:sldMk cId="623975256" sldId="259"/>
            <ac:spMk id="9" creationId="{085B5D29-D9E4-40B2-8A6E-FDDB5F6A1329}"/>
          </ac:spMkLst>
        </pc:spChg>
        <pc:spChg chg="add">
          <ac:chgData name="Wendi Zimmer" userId="67f2869eb81a3eb6" providerId="LiveId" clId="{EB8C3C2F-6C08-498A-A5C0-D6E92A36E774}" dt="2022-02-17T16:15:18.297" v="1493" actId="26606"/>
          <ac:spMkLst>
            <pc:docMk/>
            <pc:sldMk cId="623975256" sldId="259"/>
            <ac:spMk id="11" creationId="{94CD0091-17B3-49ED-ABF9-8B9642E3C9F2}"/>
          </ac:spMkLst>
        </pc:spChg>
        <pc:graphicFrameChg chg="add">
          <ac:chgData name="Wendi Zimmer" userId="67f2869eb81a3eb6" providerId="LiveId" clId="{EB8C3C2F-6C08-498A-A5C0-D6E92A36E774}" dt="2022-02-17T16:15:18.297" v="1493" actId="26606"/>
          <ac:graphicFrameMkLst>
            <pc:docMk/>
            <pc:sldMk cId="623975256" sldId="259"/>
            <ac:graphicFrameMk id="5" creationId="{5E57200B-6CB6-43CA-8B72-F27152D8D70E}"/>
          </ac:graphicFrameMkLst>
        </pc:graphicFrameChg>
      </pc:sldChg>
      <pc:sldChg chg="addSp delSp modSp mod setBg">
        <pc:chgData name="Wendi Zimmer" userId="67f2869eb81a3eb6" providerId="LiveId" clId="{EB8C3C2F-6C08-498A-A5C0-D6E92A36E774}" dt="2022-02-17T16:16:02.814" v="1505" actId="20577"/>
        <pc:sldMkLst>
          <pc:docMk/>
          <pc:sldMk cId="1470948008" sldId="260"/>
        </pc:sldMkLst>
        <pc:spChg chg="mod">
          <ac:chgData name="Wendi Zimmer" userId="67f2869eb81a3eb6" providerId="LiveId" clId="{EB8C3C2F-6C08-498A-A5C0-D6E92A36E774}" dt="2022-02-17T16:15:28.853" v="1495" actId="26606"/>
          <ac:spMkLst>
            <pc:docMk/>
            <pc:sldMk cId="1470948008" sldId="260"/>
            <ac:spMk id="2" creationId="{52138554-EE44-4E26-8254-D6967F23BFFB}"/>
          </ac:spMkLst>
        </pc:spChg>
        <pc:spChg chg="del mod">
          <ac:chgData name="Wendi Zimmer" userId="67f2869eb81a3eb6" providerId="LiveId" clId="{EB8C3C2F-6C08-498A-A5C0-D6E92A36E774}" dt="2022-02-17T16:15:28.853" v="1495" actId="26606"/>
          <ac:spMkLst>
            <pc:docMk/>
            <pc:sldMk cId="1470948008" sldId="260"/>
            <ac:spMk id="3" creationId="{A1063453-8F94-4EC7-AF28-A90F8DC65371}"/>
          </ac:spMkLst>
        </pc:spChg>
        <pc:spChg chg="add del">
          <ac:chgData name="Wendi Zimmer" userId="67f2869eb81a3eb6" providerId="LiveId" clId="{EB8C3C2F-6C08-498A-A5C0-D6E92A36E774}" dt="2022-02-17T16:15:42.311" v="1496" actId="26606"/>
          <ac:spMkLst>
            <pc:docMk/>
            <pc:sldMk cId="1470948008" sldId="260"/>
            <ac:spMk id="9" creationId="{085B5D29-D9E4-40B2-8A6E-FDDB5F6A1329}"/>
          </ac:spMkLst>
        </pc:spChg>
        <pc:spChg chg="add del">
          <ac:chgData name="Wendi Zimmer" userId="67f2869eb81a3eb6" providerId="LiveId" clId="{EB8C3C2F-6C08-498A-A5C0-D6E92A36E774}" dt="2022-02-17T16:15:42.311" v="1496" actId="26606"/>
          <ac:spMkLst>
            <pc:docMk/>
            <pc:sldMk cId="1470948008" sldId="260"/>
            <ac:spMk id="11" creationId="{94CD0091-17B3-49ED-ABF9-8B9642E3C9F2}"/>
          </ac:spMkLst>
        </pc:spChg>
        <pc:spChg chg="add">
          <ac:chgData name="Wendi Zimmer" userId="67f2869eb81a3eb6" providerId="LiveId" clId="{EB8C3C2F-6C08-498A-A5C0-D6E92A36E774}" dt="2022-02-17T16:15:42.311" v="1496" actId="26606"/>
          <ac:spMkLst>
            <pc:docMk/>
            <pc:sldMk cId="1470948008" sldId="260"/>
            <ac:spMk id="16" creationId="{085B5D29-D9E4-40B2-8A6E-FDDB5F6A1329}"/>
          </ac:spMkLst>
        </pc:spChg>
        <pc:spChg chg="add">
          <ac:chgData name="Wendi Zimmer" userId="67f2869eb81a3eb6" providerId="LiveId" clId="{EB8C3C2F-6C08-498A-A5C0-D6E92A36E774}" dt="2022-02-17T16:15:42.311" v="1496" actId="26606"/>
          <ac:spMkLst>
            <pc:docMk/>
            <pc:sldMk cId="1470948008" sldId="260"/>
            <ac:spMk id="18" creationId="{94CD0091-17B3-49ED-ABF9-8B9642E3C9F2}"/>
          </ac:spMkLst>
        </pc:spChg>
        <pc:graphicFrameChg chg="add mod modGraphic">
          <ac:chgData name="Wendi Zimmer" userId="67f2869eb81a3eb6" providerId="LiveId" clId="{EB8C3C2F-6C08-498A-A5C0-D6E92A36E774}" dt="2022-02-17T16:16:02.814" v="1505" actId="20577"/>
          <ac:graphicFrameMkLst>
            <pc:docMk/>
            <pc:sldMk cId="1470948008" sldId="260"/>
            <ac:graphicFrameMk id="5" creationId="{F92D9065-1576-43CC-BBC3-320F7BC86ABB}"/>
          </ac:graphicFrameMkLst>
        </pc:graphicFrameChg>
      </pc:sldChg>
      <pc:sldChg chg="addSp delSp modSp mod setBg">
        <pc:chgData name="Wendi Zimmer" userId="67f2869eb81a3eb6" providerId="LiveId" clId="{EB8C3C2F-6C08-498A-A5C0-D6E92A36E774}" dt="2022-02-17T16:15:22.365" v="1494" actId="26606"/>
        <pc:sldMkLst>
          <pc:docMk/>
          <pc:sldMk cId="1312276716" sldId="261"/>
        </pc:sldMkLst>
        <pc:spChg chg="mod">
          <ac:chgData name="Wendi Zimmer" userId="67f2869eb81a3eb6" providerId="LiveId" clId="{EB8C3C2F-6C08-498A-A5C0-D6E92A36E774}" dt="2022-02-17T16:15:22.365" v="1494" actId="26606"/>
          <ac:spMkLst>
            <pc:docMk/>
            <pc:sldMk cId="1312276716" sldId="261"/>
            <ac:spMk id="2" creationId="{52138554-EE44-4E26-8254-D6967F23BFFB}"/>
          </ac:spMkLst>
        </pc:spChg>
        <pc:spChg chg="del">
          <ac:chgData name="Wendi Zimmer" userId="67f2869eb81a3eb6" providerId="LiveId" clId="{EB8C3C2F-6C08-498A-A5C0-D6E92A36E774}" dt="2022-02-17T16:15:22.365" v="1494" actId="26606"/>
          <ac:spMkLst>
            <pc:docMk/>
            <pc:sldMk cId="1312276716" sldId="261"/>
            <ac:spMk id="3" creationId="{A1063453-8F94-4EC7-AF28-A90F8DC65371}"/>
          </ac:spMkLst>
        </pc:spChg>
        <pc:spChg chg="add">
          <ac:chgData name="Wendi Zimmer" userId="67f2869eb81a3eb6" providerId="LiveId" clId="{EB8C3C2F-6C08-498A-A5C0-D6E92A36E774}" dt="2022-02-17T16:15:22.365" v="1494" actId="26606"/>
          <ac:spMkLst>
            <pc:docMk/>
            <pc:sldMk cId="1312276716" sldId="261"/>
            <ac:spMk id="9" creationId="{085B5D29-D9E4-40B2-8A6E-FDDB5F6A1329}"/>
          </ac:spMkLst>
        </pc:spChg>
        <pc:spChg chg="add">
          <ac:chgData name="Wendi Zimmer" userId="67f2869eb81a3eb6" providerId="LiveId" clId="{EB8C3C2F-6C08-498A-A5C0-D6E92A36E774}" dt="2022-02-17T16:15:22.365" v="1494" actId="26606"/>
          <ac:spMkLst>
            <pc:docMk/>
            <pc:sldMk cId="1312276716" sldId="261"/>
            <ac:spMk id="11" creationId="{94CD0091-17B3-49ED-ABF9-8B9642E3C9F2}"/>
          </ac:spMkLst>
        </pc:spChg>
        <pc:graphicFrameChg chg="add">
          <ac:chgData name="Wendi Zimmer" userId="67f2869eb81a3eb6" providerId="LiveId" clId="{EB8C3C2F-6C08-498A-A5C0-D6E92A36E774}" dt="2022-02-17T16:15:22.365" v="1494" actId="26606"/>
          <ac:graphicFrameMkLst>
            <pc:docMk/>
            <pc:sldMk cId="1312276716" sldId="261"/>
            <ac:graphicFrameMk id="5" creationId="{064107F7-E243-4596-AC88-E6F19203E517}"/>
          </ac:graphicFrameMkLst>
        </pc:graphicFrameChg>
      </pc:sldChg>
      <pc:sldChg chg="modSp del mod">
        <pc:chgData name="Wendi Zimmer" userId="67f2869eb81a3eb6" providerId="LiveId" clId="{EB8C3C2F-6C08-498A-A5C0-D6E92A36E774}" dt="2022-02-17T16:16:55.175" v="1512" actId="47"/>
        <pc:sldMkLst>
          <pc:docMk/>
          <pc:sldMk cId="3734230373" sldId="262"/>
        </pc:sldMkLst>
        <pc:spChg chg="mod">
          <ac:chgData name="Wendi Zimmer" userId="67f2869eb81a3eb6" providerId="LiveId" clId="{EB8C3C2F-6C08-498A-A5C0-D6E92A36E774}" dt="2022-02-17T16:14:08.049" v="1480"/>
          <ac:spMkLst>
            <pc:docMk/>
            <pc:sldMk cId="3734230373" sldId="262"/>
            <ac:spMk id="2" creationId="{52138554-EE44-4E26-8254-D6967F23BFFB}"/>
          </ac:spMkLst>
        </pc:spChg>
        <pc:spChg chg="mod">
          <ac:chgData name="Wendi Zimmer" userId="67f2869eb81a3eb6" providerId="LiveId" clId="{EB8C3C2F-6C08-498A-A5C0-D6E92A36E774}" dt="2022-02-17T15:54:41.293" v="476" actId="20577"/>
          <ac:spMkLst>
            <pc:docMk/>
            <pc:sldMk cId="3734230373" sldId="262"/>
            <ac:spMk id="3" creationId="{A1063453-8F94-4EC7-AF28-A90F8DC65371}"/>
          </ac:spMkLst>
        </pc:spChg>
      </pc:sldChg>
      <pc:sldChg chg="modSp mod modAnim">
        <pc:chgData name="Wendi Zimmer" userId="67f2869eb81a3eb6" providerId="LiveId" clId="{EB8C3C2F-6C08-498A-A5C0-D6E92A36E774}" dt="2022-02-17T16:14:08.193" v="1483" actId="27636"/>
        <pc:sldMkLst>
          <pc:docMk/>
          <pc:sldMk cId="1588640649" sldId="263"/>
        </pc:sldMkLst>
        <pc:spChg chg="mod">
          <ac:chgData name="Wendi Zimmer" userId="67f2869eb81a3eb6" providerId="LiveId" clId="{EB8C3C2F-6C08-498A-A5C0-D6E92A36E774}" dt="2022-02-17T16:14:08.049" v="1480"/>
          <ac:spMkLst>
            <pc:docMk/>
            <pc:sldMk cId="1588640649" sldId="263"/>
            <ac:spMk id="2" creationId="{B393184D-B58A-4285-80BE-1412D9E75C89}"/>
          </ac:spMkLst>
        </pc:spChg>
        <pc:spChg chg="mod">
          <ac:chgData name="Wendi Zimmer" userId="67f2869eb81a3eb6" providerId="LiveId" clId="{EB8C3C2F-6C08-498A-A5C0-D6E92A36E774}" dt="2022-02-17T16:14:08.193" v="1483" actId="27636"/>
          <ac:spMkLst>
            <pc:docMk/>
            <pc:sldMk cId="1588640649" sldId="263"/>
            <ac:spMk id="3" creationId="{1E79D9E3-8021-4264-B058-0683EE0A4525}"/>
          </ac:spMkLst>
        </pc:spChg>
      </pc:sldChg>
      <pc:sldChg chg="addSp delSp modSp mod setBg">
        <pc:chgData name="Wendi Zimmer" userId="67f2869eb81a3eb6" providerId="LiveId" clId="{EB8C3C2F-6C08-498A-A5C0-D6E92A36E774}" dt="2022-02-17T16:17:32.954" v="1518" actId="26606"/>
        <pc:sldMkLst>
          <pc:docMk/>
          <pc:sldMk cId="3913914188" sldId="264"/>
        </pc:sldMkLst>
        <pc:spChg chg="mod ord">
          <ac:chgData name="Wendi Zimmer" userId="67f2869eb81a3eb6" providerId="LiveId" clId="{EB8C3C2F-6C08-498A-A5C0-D6E92A36E774}" dt="2022-02-17T16:17:32.954" v="1518" actId="26606"/>
          <ac:spMkLst>
            <pc:docMk/>
            <pc:sldMk cId="3913914188" sldId="264"/>
            <ac:spMk id="2" creationId="{E0C57A10-D790-4E19-825C-ED425024E483}"/>
          </ac:spMkLst>
        </pc:spChg>
        <pc:spChg chg="mod">
          <ac:chgData name="Wendi Zimmer" userId="67f2869eb81a3eb6" providerId="LiveId" clId="{EB8C3C2F-6C08-498A-A5C0-D6E92A36E774}" dt="2022-02-17T16:17:32.954" v="1518" actId="26606"/>
          <ac:spMkLst>
            <pc:docMk/>
            <pc:sldMk cId="3913914188" sldId="264"/>
            <ac:spMk id="3" creationId="{B5199307-AF9B-46F0-8480-D0935B09ADDF}"/>
          </ac:spMkLst>
        </pc:spChg>
        <pc:spChg chg="add del">
          <ac:chgData name="Wendi Zimmer" userId="67f2869eb81a3eb6" providerId="LiveId" clId="{EB8C3C2F-6C08-498A-A5C0-D6E92A36E774}" dt="2022-02-17T16:17:32.954" v="1518" actId="26606"/>
          <ac:spMkLst>
            <pc:docMk/>
            <pc:sldMk cId="3913914188" sldId="264"/>
            <ac:spMk id="9" creationId="{49EBAA82-3C18-428E-9643-AC8242FED8A1}"/>
          </ac:spMkLst>
        </pc:spChg>
        <pc:spChg chg="add del">
          <ac:chgData name="Wendi Zimmer" userId="67f2869eb81a3eb6" providerId="LiveId" clId="{EB8C3C2F-6C08-498A-A5C0-D6E92A36E774}" dt="2022-02-17T16:17:32.939" v="1517" actId="26606"/>
          <ac:spMkLst>
            <pc:docMk/>
            <pc:sldMk cId="3913914188" sldId="264"/>
            <ac:spMk id="14" creationId="{036CB1B9-86AA-4275-AAA0-21C94E824F1F}"/>
          </ac:spMkLst>
        </pc:spChg>
        <pc:spChg chg="add del">
          <ac:chgData name="Wendi Zimmer" userId="67f2869eb81a3eb6" providerId="LiveId" clId="{EB8C3C2F-6C08-498A-A5C0-D6E92A36E774}" dt="2022-02-17T16:17:32.939" v="1517" actId="26606"/>
          <ac:spMkLst>
            <pc:docMk/>
            <pc:sldMk cId="3913914188" sldId="264"/>
            <ac:spMk id="16" creationId="{C848BDF2-D319-4B41-A935-17DD2F10D77D}"/>
          </ac:spMkLst>
        </pc:spChg>
        <pc:spChg chg="add">
          <ac:chgData name="Wendi Zimmer" userId="67f2869eb81a3eb6" providerId="LiveId" clId="{EB8C3C2F-6C08-498A-A5C0-D6E92A36E774}" dt="2022-02-17T16:17:32.954" v="1518" actId="26606"/>
          <ac:spMkLst>
            <pc:docMk/>
            <pc:sldMk cId="3913914188" sldId="264"/>
            <ac:spMk id="18" creationId="{E2D2F3FB-5F18-4BAE-A328-4F3043B2E24C}"/>
          </ac:spMkLst>
        </pc:spChg>
        <pc:spChg chg="add">
          <ac:chgData name="Wendi Zimmer" userId="67f2869eb81a3eb6" providerId="LiveId" clId="{EB8C3C2F-6C08-498A-A5C0-D6E92A36E774}" dt="2022-02-17T16:17:32.954" v="1518" actId="26606"/>
          <ac:spMkLst>
            <pc:docMk/>
            <pc:sldMk cId="3913914188" sldId="264"/>
            <ac:spMk id="19" creationId="{DCEAA0F2-C863-446C-98E7-7B9350813489}"/>
          </ac:spMkLst>
        </pc:spChg>
        <pc:picChg chg="add mod">
          <ac:chgData name="Wendi Zimmer" userId="67f2869eb81a3eb6" providerId="LiveId" clId="{EB8C3C2F-6C08-498A-A5C0-D6E92A36E774}" dt="2022-02-17T16:17:32.954" v="1518" actId="26606"/>
          <ac:picMkLst>
            <pc:docMk/>
            <pc:sldMk cId="3913914188" sldId="264"/>
            <ac:picMk id="5" creationId="{F6145168-D6B1-4A89-8EED-1AC632CDE752}"/>
          </ac:picMkLst>
        </pc:picChg>
      </pc:sldChg>
      <pc:sldChg chg="addSp delSp modSp del mod setBg">
        <pc:chgData name="Wendi Zimmer" userId="67f2869eb81a3eb6" providerId="LiveId" clId="{EB8C3C2F-6C08-498A-A5C0-D6E92A36E774}" dt="2022-02-17T16:17:57.408" v="1521" actId="47"/>
        <pc:sldMkLst>
          <pc:docMk/>
          <pc:sldMk cId="2721177708" sldId="265"/>
        </pc:sldMkLst>
        <pc:spChg chg="mod">
          <ac:chgData name="Wendi Zimmer" userId="67f2869eb81a3eb6" providerId="LiveId" clId="{EB8C3C2F-6C08-498A-A5C0-D6E92A36E774}" dt="2022-02-17T16:17:20.552" v="1515" actId="26606"/>
          <ac:spMkLst>
            <pc:docMk/>
            <pc:sldMk cId="2721177708" sldId="265"/>
            <ac:spMk id="2" creationId="{E0C57A10-D790-4E19-825C-ED425024E483}"/>
          </ac:spMkLst>
        </pc:spChg>
        <pc:spChg chg="add del mod">
          <ac:chgData name="Wendi Zimmer" userId="67f2869eb81a3eb6" providerId="LiveId" clId="{EB8C3C2F-6C08-498A-A5C0-D6E92A36E774}" dt="2022-02-17T16:17:20.552" v="1515" actId="26606"/>
          <ac:spMkLst>
            <pc:docMk/>
            <pc:sldMk cId="2721177708" sldId="265"/>
            <ac:spMk id="3" creationId="{B5199307-AF9B-46F0-8480-D0935B09ADDF}"/>
          </ac:spMkLst>
        </pc:spChg>
        <pc:spChg chg="add del">
          <ac:chgData name="Wendi Zimmer" userId="67f2869eb81a3eb6" providerId="LiveId" clId="{EB8C3C2F-6C08-498A-A5C0-D6E92A36E774}" dt="2022-02-17T16:17:20.552" v="1515" actId="26606"/>
          <ac:spMkLst>
            <pc:docMk/>
            <pc:sldMk cId="2721177708" sldId="265"/>
            <ac:spMk id="9" creationId="{085B5D29-D9E4-40B2-8A6E-FDDB5F6A1329}"/>
          </ac:spMkLst>
        </pc:spChg>
        <pc:spChg chg="add del">
          <ac:chgData name="Wendi Zimmer" userId="67f2869eb81a3eb6" providerId="LiveId" clId="{EB8C3C2F-6C08-498A-A5C0-D6E92A36E774}" dt="2022-02-17T16:17:20.552" v="1515" actId="26606"/>
          <ac:spMkLst>
            <pc:docMk/>
            <pc:sldMk cId="2721177708" sldId="265"/>
            <ac:spMk id="11" creationId="{94CD0091-17B3-49ED-ABF9-8B9642E3C9F2}"/>
          </ac:spMkLst>
        </pc:spChg>
        <pc:graphicFrameChg chg="add del">
          <ac:chgData name="Wendi Zimmer" userId="67f2869eb81a3eb6" providerId="LiveId" clId="{EB8C3C2F-6C08-498A-A5C0-D6E92A36E774}" dt="2022-02-17T16:17:20.552" v="1515" actId="26606"/>
          <ac:graphicFrameMkLst>
            <pc:docMk/>
            <pc:sldMk cId="2721177708" sldId="265"/>
            <ac:graphicFrameMk id="5" creationId="{BD28FB95-80FF-4341-8456-4AECAC89186C}"/>
          </ac:graphicFrameMkLst>
        </pc:graphicFrameChg>
      </pc:sldChg>
      <pc:sldChg chg="addSp delSp modSp new mod setBg">
        <pc:chgData name="Wendi Zimmer" userId="67f2869eb81a3eb6" providerId="LiveId" clId="{EB8C3C2F-6C08-498A-A5C0-D6E92A36E774}" dt="2022-02-17T16:18:14.960" v="1526" actId="26606"/>
        <pc:sldMkLst>
          <pc:docMk/>
          <pc:sldMk cId="384055736" sldId="266"/>
        </pc:sldMkLst>
        <pc:spChg chg="mod">
          <ac:chgData name="Wendi Zimmer" userId="67f2869eb81a3eb6" providerId="LiveId" clId="{EB8C3C2F-6C08-498A-A5C0-D6E92A36E774}" dt="2022-02-17T16:18:14.960" v="1526" actId="26606"/>
          <ac:spMkLst>
            <pc:docMk/>
            <pc:sldMk cId="384055736" sldId="266"/>
            <ac:spMk id="2" creationId="{D9AFF724-D696-49D4-A7BF-B334717B622E}"/>
          </ac:spMkLst>
        </pc:spChg>
        <pc:spChg chg="add del mod">
          <ac:chgData name="Wendi Zimmer" userId="67f2869eb81a3eb6" providerId="LiveId" clId="{EB8C3C2F-6C08-498A-A5C0-D6E92A36E774}" dt="2022-02-17T16:18:14.960" v="1526" actId="26606"/>
          <ac:spMkLst>
            <pc:docMk/>
            <pc:sldMk cId="384055736" sldId="266"/>
            <ac:spMk id="3" creationId="{1BBD363D-6146-403E-B013-261CF2EEEBC9}"/>
          </ac:spMkLst>
        </pc:spChg>
        <pc:spChg chg="add del">
          <ac:chgData name="Wendi Zimmer" userId="67f2869eb81a3eb6" providerId="LiveId" clId="{EB8C3C2F-6C08-498A-A5C0-D6E92A36E774}" dt="2022-02-17T16:18:14.954" v="1525" actId="26606"/>
          <ac:spMkLst>
            <pc:docMk/>
            <pc:sldMk cId="384055736" sldId="266"/>
            <ac:spMk id="9" creationId="{085B5D29-D9E4-40B2-8A6E-FDDB5F6A1329}"/>
          </ac:spMkLst>
        </pc:spChg>
        <pc:spChg chg="add del">
          <ac:chgData name="Wendi Zimmer" userId="67f2869eb81a3eb6" providerId="LiveId" clId="{EB8C3C2F-6C08-498A-A5C0-D6E92A36E774}" dt="2022-02-17T16:18:14.954" v="1525" actId="26606"/>
          <ac:spMkLst>
            <pc:docMk/>
            <pc:sldMk cId="384055736" sldId="266"/>
            <ac:spMk id="11" creationId="{94CD0091-17B3-49ED-ABF9-8B9642E3C9F2}"/>
          </ac:spMkLst>
        </pc:spChg>
        <pc:spChg chg="add">
          <ac:chgData name="Wendi Zimmer" userId="67f2869eb81a3eb6" providerId="LiveId" clId="{EB8C3C2F-6C08-498A-A5C0-D6E92A36E774}" dt="2022-02-17T16:18:14.960" v="1526" actId="26606"/>
          <ac:spMkLst>
            <pc:docMk/>
            <pc:sldMk cId="384055736" sldId="266"/>
            <ac:spMk id="14" creationId="{1BBD363D-6146-403E-B013-261CF2EEEBC9}"/>
          </ac:spMkLst>
        </pc:spChg>
        <pc:spChg chg="add">
          <ac:chgData name="Wendi Zimmer" userId="67f2869eb81a3eb6" providerId="LiveId" clId="{EB8C3C2F-6C08-498A-A5C0-D6E92A36E774}" dt="2022-02-17T16:18:14.960" v="1526" actId="26606"/>
          <ac:spMkLst>
            <pc:docMk/>
            <pc:sldMk cId="384055736" sldId="266"/>
            <ac:spMk id="15" creationId="{49EBAA82-3C18-428E-9643-AC8242FED8A1}"/>
          </ac:spMkLst>
        </pc:spChg>
        <pc:graphicFrameChg chg="add del">
          <ac:chgData name="Wendi Zimmer" userId="67f2869eb81a3eb6" providerId="LiveId" clId="{EB8C3C2F-6C08-498A-A5C0-D6E92A36E774}" dt="2022-02-17T16:18:13.547" v="1523" actId="26606"/>
          <ac:graphicFrameMkLst>
            <pc:docMk/>
            <pc:sldMk cId="384055736" sldId="266"/>
            <ac:graphicFrameMk id="5" creationId="{7FA03EAC-9E23-4157-9299-C97D2AAF6DC1}"/>
          </ac:graphicFrameMkLst>
        </pc:graphicFrameChg>
        <pc:graphicFrameChg chg="add del">
          <ac:chgData name="Wendi Zimmer" userId="67f2869eb81a3eb6" providerId="LiveId" clId="{EB8C3C2F-6C08-498A-A5C0-D6E92A36E774}" dt="2022-02-17T16:18:14.954" v="1525" actId="26606"/>
          <ac:graphicFrameMkLst>
            <pc:docMk/>
            <pc:sldMk cId="384055736" sldId="266"/>
            <ac:graphicFrameMk id="7" creationId="{5C6F07A9-A31F-495C-BE06-114D08D65BC1}"/>
          </ac:graphicFrameMkLst>
        </pc:graphicFrameChg>
        <pc:picChg chg="add">
          <ac:chgData name="Wendi Zimmer" userId="67f2869eb81a3eb6" providerId="LiveId" clId="{EB8C3C2F-6C08-498A-A5C0-D6E92A36E774}" dt="2022-02-17T16:18:14.960" v="1526" actId="26606"/>
          <ac:picMkLst>
            <pc:docMk/>
            <pc:sldMk cId="384055736" sldId="266"/>
            <ac:picMk id="13" creationId="{A89F3C60-63F6-4468-B399-4431272A49D6}"/>
          </ac:picMkLst>
        </pc:picChg>
      </pc:sldChg>
      <pc:sldChg chg="addSp delSp modSp new mod setBg modClrScheme setClrOvrMap chgLayout modNotesTx">
        <pc:chgData name="Wendi Zimmer" userId="67f2869eb81a3eb6" providerId="LiveId" clId="{EB8C3C2F-6C08-498A-A5C0-D6E92A36E774}" dt="2022-02-17T16:18:27.024" v="1527" actId="26606"/>
        <pc:sldMkLst>
          <pc:docMk/>
          <pc:sldMk cId="3722452814" sldId="267"/>
        </pc:sldMkLst>
        <pc:spChg chg="mod ord">
          <ac:chgData name="Wendi Zimmer" userId="67f2869eb81a3eb6" providerId="LiveId" clId="{EB8C3C2F-6C08-498A-A5C0-D6E92A36E774}" dt="2022-02-17T16:18:27.024" v="1527" actId="26606"/>
          <ac:spMkLst>
            <pc:docMk/>
            <pc:sldMk cId="3722452814" sldId="267"/>
            <ac:spMk id="2" creationId="{4753D0CA-CE8E-46BF-AAA6-4D178CB4ECC6}"/>
          </ac:spMkLst>
        </pc:spChg>
        <pc:spChg chg="del mod ord">
          <ac:chgData name="Wendi Zimmer" userId="67f2869eb81a3eb6" providerId="LiveId" clId="{EB8C3C2F-6C08-498A-A5C0-D6E92A36E774}" dt="2022-02-17T16:12:42.388" v="1440" actId="700"/>
          <ac:spMkLst>
            <pc:docMk/>
            <pc:sldMk cId="3722452814" sldId="267"/>
            <ac:spMk id="3" creationId="{1F2BF0DA-E972-4120-8E63-8FB467B1EED4}"/>
          </ac:spMkLst>
        </pc:spChg>
        <pc:spChg chg="add del mod ord">
          <ac:chgData name="Wendi Zimmer" userId="67f2869eb81a3eb6" providerId="LiveId" clId="{EB8C3C2F-6C08-498A-A5C0-D6E92A36E774}" dt="2022-02-17T16:12:45.099" v="1441" actId="478"/>
          <ac:spMkLst>
            <pc:docMk/>
            <pc:sldMk cId="3722452814" sldId="267"/>
            <ac:spMk id="4" creationId="{A6F1D0B3-6BC7-4373-9E56-1D6579DD6BB4}"/>
          </ac:spMkLst>
        </pc:spChg>
        <pc:spChg chg="add">
          <ac:chgData name="Wendi Zimmer" userId="67f2869eb81a3eb6" providerId="LiveId" clId="{EB8C3C2F-6C08-498A-A5C0-D6E92A36E774}" dt="2022-02-17T16:18:27.024" v="1527" actId="26606"/>
          <ac:spMkLst>
            <pc:docMk/>
            <pc:sldMk cId="3722452814" sldId="267"/>
            <ac:spMk id="8" creationId="{A9A8F191-6B22-44DE-9153-B2C6C14AA033}"/>
          </ac:spMkLst>
        </pc:spChg>
        <pc:spChg chg="add">
          <ac:chgData name="Wendi Zimmer" userId="67f2869eb81a3eb6" providerId="LiveId" clId="{EB8C3C2F-6C08-498A-A5C0-D6E92A36E774}" dt="2022-02-17T16:18:27.024" v="1527" actId="26606"/>
          <ac:spMkLst>
            <pc:docMk/>
            <pc:sldMk cId="3722452814" sldId="267"/>
            <ac:spMk id="10" creationId="{FD480185-D231-4D78-A317-CAA833278904}"/>
          </ac:spMkLst>
        </pc:spChg>
        <pc:spChg chg="add">
          <ac:chgData name="Wendi Zimmer" userId="67f2869eb81a3eb6" providerId="LiveId" clId="{EB8C3C2F-6C08-498A-A5C0-D6E92A36E774}" dt="2022-02-17T16:18:27.024" v="1527" actId="26606"/>
          <ac:spMkLst>
            <pc:docMk/>
            <pc:sldMk cId="3722452814" sldId="267"/>
            <ac:spMk id="12" creationId="{9080FAFA-A70A-46F8-89A3-BE3830F229AA}"/>
          </ac:spMkLst>
        </pc:spChg>
        <pc:spChg chg="add">
          <ac:chgData name="Wendi Zimmer" userId="67f2869eb81a3eb6" providerId="LiveId" clId="{EB8C3C2F-6C08-498A-A5C0-D6E92A36E774}" dt="2022-02-17T16:18:27.024" v="1527" actId="26606"/>
          <ac:spMkLst>
            <pc:docMk/>
            <pc:sldMk cId="3722452814" sldId="267"/>
            <ac:spMk id="14" creationId="{75913671-2169-48A2-A286-D9DBE3CA42D9}"/>
          </ac:spMkLst>
        </pc:spChg>
        <pc:picChg chg="add">
          <ac:chgData name="Wendi Zimmer" userId="67f2869eb81a3eb6" providerId="LiveId" clId="{EB8C3C2F-6C08-498A-A5C0-D6E92A36E774}" dt="2022-02-17T16:18:27.024" v="1527" actId="26606"/>
          <ac:picMkLst>
            <pc:docMk/>
            <pc:sldMk cId="3722452814" sldId="267"/>
            <ac:picMk id="5" creationId="{F5F2B547-4F66-4193-90D6-415BF8296ECD}"/>
          </ac:picMkLst>
        </pc:picChg>
      </pc:sldChg>
      <pc:sldChg chg="addSp delSp modSp new mod setBg">
        <pc:chgData name="Wendi Zimmer" userId="67f2869eb81a3eb6" providerId="LiveId" clId="{EB8C3C2F-6C08-498A-A5C0-D6E92A36E774}" dt="2022-02-17T16:20:04.191" v="1538" actId="26606"/>
        <pc:sldMkLst>
          <pc:docMk/>
          <pc:sldMk cId="1958769910" sldId="268"/>
        </pc:sldMkLst>
        <pc:spChg chg="mod">
          <ac:chgData name="Wendi Zimmer" userId="67f2869eb81a3eb6" providerId="LiveId" clId="{EB8C3C2F-6C08-498A-A5C0-D6E92A36E774}" dt="2022-02-17T16:20:04.191" v="1538" actId="26606"/>
          <ac:spMkLst>
            <pc:docMk/>
            <pc:sldMk cId="1958769910" sldId="268"/>
            <ac:spMk id="2" creationId="{A14B4E9F-BAC3-44BE-A0CA-5F1683E7BA2F}"/>
          </ac:spMkLst>
        </pc:spChg>
        <pc:spChg chg="mod">
          <ac:chgData name="Wendi Zimmer" userId="67f2869eb81a3eb6" providerId="LiveId" clId="{EB8C3C2F-6C08-498A-A5C0-D6E92A36E774}" dt="2022-02-17T16:20:04.191" v="1538" actId="26606"/>
          <ac:spMkLst>
            <pc:docMk/>
            <pc:sldMk cId="1958769910" sldId="268"/>
            <ac:spMk id="3" creationId="{FE5CAFEC-F600-4D6F-A513-5D7C8093B6EA}"/>
          </ac:spMkLst>
        </pc:spChg>
        <pc:spChg chg="add del">
          <ac:chgData name="Wendi Zimmer" userId="67f2869eb81a3eb6" providerId="LiveId" clId="{EB8C3C2F-6C08-498A-A5C0-D6E92A36E774}" dt="2022-02-17T16:20:02.483" v="1535" actId="26606"/>
          <ac:spMkLst>
            <pc:docMk/>
            <pc:sldMk cId="1958769910" sldId="268"/>
            <ac:spMk id="9" creationId="{49EBAA82-3C18-428E-9643-AC8242FED8A1}"/>
          </ac:spMkLst>
        </pc:spChg>
        <pc:spChg chg="add del">
          <ac:chgData name="Wendi Zimmer" userId="67f2869eb81a3eb6" providerId="LiveId" clId="{EB8C3C2F-6C08-498A-A5C0-D6E92A36E774}" dt="2022-02-17T16:20:04.170" v="1537" actId="26606"/>
          <ac:spMkLst>
            <pc:docMk/>
            <pc:sldMk cId="1958769910" sldId="268"/>
            <ac:spMk id="12" creationId="{555FFF99-A4E3-4D9A-956E-9A353740BDB7}"/>
          </ac:spMkLst>
        </pc:spChg>
        <pc:spChg chg="add">
          <ac:chgData name="Wendi Zimmer" userId="67f2869eb81a3eb6" providerId="LiveId" clId="{EB8C3C2F-6C08-498A-A5C0-D6E92A36E774}" dt="2022-02-17T16:20:04.191" v="1538" actId="26606"/>
          <ac:spMkLst>
            <pc:docMk/>
            <pc:sldMk cId="1958769910" sldId="268"/>
            <ac:spMk id="15" creationId="{49EBAA82-3C18-428E-9643-AC8242FED8A1}"/>
          </ac:spMkLst>
        </pc:spChg>
        <pc:picChg chg="add del">
          <ac:chgData name="Wendi Zimmer" userId="67f2869eb81a3eb6" providerId="LiveId" clId="{EB8C3C2F-6C08-498A-A5C0-D6E92A36E774}" dt="2022-02-17T16:20:02.483" v="1535" actId="26606"/>
          <ac:picMkLst>
            <pc:docMk/>
            <pc:sldMk cId="1958769910" sldId="268"/>
            <ac:picMk id="5" creationId="{D55C9FD8-D281-4717-8E79-CF42786EDE04}"/>
          </ac:picMkLst>
        </pc:picChg>
        <pc:picChg chg="add del">
          <ac:chgData name="Wendi Zimmer" userId="67f2869eb81a3eb6" providerId="LiveId" clId="{EB8C3C2F-6C08-498A-A5C0-D6E92A36E774}" dt="2022-02-17T16:20:04.170" v="1537" actId="26606"/>
          <ac:picMkLst>
            <pc:docMk/>
            <pc:sldMk cId="1958769910" sldId="268"/>
            <ac:picMk id="11" creationId="{BD0EDCFF-4B6D-48A5-B781-2299DB799439}"/>
          </ac:picMkLst>
        </pc:picChg>
        <pc:picChg chg="add">
          <ac:chgData name="Wendi Zimmer" userId="67f2869eb81a3eb6" providerId="LiveId" clId="{EB8C3C2F-6C08-498A-A5C0-D6E92A36E774}" dt="2022-02-17T16:20:04.191" v="1538" actId="26606"/>
          <ac:picMkLst>
            <pc:docMk/>
            <pc:sldMk cId="1958769910" sldId="268"/>
            <ac:picMk id="14" creationId="{C79CE7B5-E22A-4F8D-AD92-A8819E4CDB70}"/>
          </ac:picMkLst>
        </pc:picChg>
      </pc:sldChg>
      <pc:sldChg chg="addSp delSp modSp new mod">
        <pc:chgData name="Wendi Zimmer" userId="67f2869eb81a3eb6" providerId="LiveId" clId="{EB8C3C2F-6C08-498A-A5C0-D6E92A36E774}" dt="2022-02-17T15:53:22.070" v="388" actId="478"/>
        <pc:sldMkLst>
          <pc:docMk/>
          <pc:sldMk cId="3362088910" sldId="269"/>
        </pc:sldMkLst>
        <pc:spChg chg="add del">
          <ac:chgData name="Wendi Zimmer" userId="67f2869eb81a3eb6" providerId="LiveId" clId="{EB8C3C2F-6C08-498A-A5C0-D6E92A36E774}" dt="2022-02-17T15:53:20.877" v="387" actId="478"/>
          <ac:spMkLst>
            <pc:docMk/>
            <pc:sldMk cId="3362088910" sldId="269"/>
            <ac:spMk id="2" creationId="{368080F9-CD18-43CE-BFD6-408D07648A78}"/>
          </ac:spMkLst>
        </pc:spChg>
        <pc:spChg chg="add del">
          <ac:chgData name="Wendi Zimmer" userId="67f2869eb81a3eb6" providerId="LiveId" clId="{EB8C3C2F-6C08-498A-A5C0-D6E92A36E774}" dt="2022-02-17T15:53:22.070" v="388" actId="478"/>
          <ac:spMkLst>
            <pc:docMk/>
            <pc:sldMk cId="3362088910" sldId="269"/>
            <ac:spMk id="3" creationId="{DFF9F7CB-4D2E-4454-96CD-EEF831F25C91}"/>
          </ac:spMkLst>
        </pc:spChg>
        <pc:picChg chg="add mod">
          <ac:chgData name="Wendi Zimmer" userId="67f2869eb81a3eb6" providerId="LiveId" clId="{EB8C3C2F-6C08-498A-A5C0-D6E92A36E774}" dt="2022-02-17T15:53:18.335" v="386" actId="26606"/>
          <ac:picMkLst>
            <pc:docMk/>
            <pc:sldMk cId="3362088910" sldId="269"/>
            <ac:picMk id="5" creationId="{20CEF114-A6E5-4943-9327-1E7E2B0BF5EC}"/>
          </ac:picMkLst>
        </pc:picChg>
      </pc:sldChg>
      <pc:sldChg chg="addSp delSp modSp new mod setBg modClrScheme setClrOvrMap chgLayout modNotesTx">
        <pc:chgData name="Wendi Zimmer" userId="67f2869eb81a3eb6" providerId="LiveId" clId="{EB8C3C2F-6C08-498A-A5C0-D6E92A36E774}" dt="2022-02-17T16:14:38.901" v="1486" actId="26606"/>
        <pc:sldMkLst>
          <pc:docMk/>
          <pc:sldMk cId="2536675466" sldId="270"/>
        </pc:sldMkLst>
        <pc:spChg chg="del">
          <ac:chgData name="Wendi Zimmer" userId="67f2869eb81a3eb6" providerId="LiveId" clId="{EB8C3C2F-6C08-498A-A5C0-D6E92A36E774}" dt="2022-02-17T15:55:20.234" v="478"/>
          <ac:spMkLst>
            <pc:docMk/>
            <pc:sldMk cId="2536675466" sldId="270"/>
            <ac:spMk id="2" creationId="{4272F29E-6973-4FD4-B0B4-EBB3186F5112}"/>
          </ac:spMkLst>
        </pc:spChg>
        <pc:spChg chg="del">
          <ac:chgData name="Wendi Zimmer" userId="67f2869eb81a3eb6" providerId="LiveId" clId="{EB8C3C2F-6C08-498A-A5C0-D6E92A36E774}" dt="2022-02-17T15:55:20.234" v="478"/>
          <ac:spMkLst>
            <pc:docMk/>
            <pc:sldMk cId="2536675466" sldId="270"/>
            <ac:spMk id="3" creationId="{BE744690-439C-4202-B6A1-6BFDFEE6C19A}"/>
          </ac:spMkLst>
        </pc:spChg>
        <pc:spChg chg="add del mod ord">
          <ac:chgData name="Wendi Zimmer" userId="67f2869eb81a3eb6" providerId="LiveId" clId="{EB8C3C2F-6C08-498A-A5C0-D6E92A36E774}" dt="2022-02-17T15:55:22.001" v="479" actId="700"/>
          <ac:spMkLst>
            <pc:docMk/>
            <pc:sldMk cId="2536675466" sldId="270"/>
            <ac:spMk id="4" creationId="{7340E104-0FF7-40DE-ABA2-284FFC81CEB6}"/>
          </ac:spMkLst>
        </pc:spChg>
        <pc:spChg chg="add del mod ord">
          <ac:chgData name="Wendi Zimmer" userId="67f2869eb81a3eb6" providerId="LiveId" clId="{EB8C3C2F-6C08-498A-A5C0-D6E92A36E774}" dt="2022-02-17T15:55:22.001" v="479" actId="700"/>
          <ac:spMkLst>
            <pc:docMk/>
            <pc:sldMk cId="2536675466" sldId="270"/>
            <ac:spMk id="5" creationId="{E6EED93A-811F-4393-B744-6626E4719BA4}"/>
          </ac:spMkLst>
        </pc:spChg>
        <pc:spChg chg="add mod ord">
          <ac:chgData name="Wendi Zimmer" userId="67f2869eb81a3eb6" providerId="LiveId" clId="{EB8C3C2F-6C08-498A-A5C0-D6E92A36E774}" dt="2022-02-17T16:14:38.901" v="1486" actId="26606"/>
          <ac:spMkLst>
            <pc:docMk/>
            <pc:sldMk cId="2536675466" sldId="270"/>
            <ac:spMk id="6" creationId="{429041B6-E6DF-4E69-8C3F-99F5EFC9D169}"/>
          </ac:spMkLst>
        </pc:spChg>
        <pc:spChg chg="add del mod ord">
          <ac:chgData name="Wendi Zimmer" userId="67f2869eb81a3eb6" providerId="LiveId" clId="{EB8C3C2F-6C08-498A-A5C0-D6E92A36E774}" dt="2022-02-17T15:55:27.638" v="482" actId="478"/>
          <ac:spMkLst>
            <pc:docMk/>
            <pc:sldMk cId="2536675466" sldId="270"/>
            <ac:spMk id="7" creationId="{6FED58E2-3CCE-482F-947A-E19C08F2DBEE}"/>
          </ac:spMkLst>
        </pc:spChg>
        <pc:spChg chg="add">
          <ac:chgData name="Wendi Zimmer" userId="67f2869eb81a3eb6" providerId="LiveId" clId="{EB8C3C2F-6C08-498A-A5C0-D6E92A36E774}" dt="2022-02-17T16:14:38.901" v="1486" actId="26606"/>
          <ac:spMkLst>
            <pc:docMk/>
            <pc:sldMk cId="2536675466" sldId="270"/>
            <ac:spMk id="11" creationId="{493167C4-7ABD-4E49-9694-5E0564B1C67C}"/>
          </ac:spMkLst>
        </pc:spChg>
        <pc:spChg chg="add">
          <ac:chgData name="Wendi Zimmer" userId="67f2869eb81a3eb6" providerId="LiveId" clId="{EB8C3C2F-6C08-498A-A5C0-D6E92A36E774}" dt="2022-02-17T16:14:38.901" v="1486" actId="26606"/>
          <ac:spMkLst>
            <pc:docMk/>
            <pc:sldMk cId="2536675466" sldId="270"/>
            <ac:spMk id="13" creationId="{26C48361-4990-441C-BCC7-1B7E71688F3B}"/>
          </ac:spMkLst>
        </pc:spChg>
        <pc:cxnChg chg="add">
          <ac:chgData name="Wendi Zimmer" userId="67f2869eb81a3eb6" providerId="LiveId" clId="{EB8C3C2F-6C08-498A-A5C0-D6E92A36E774}" dt="2022-02-17T16:14:38.901" v="1486" actId="26606"/>
          <ac:cxnSpMkLst>
            <pc:docMk/>
            <pc:sldMk cId="2536675466" sldId="270"/>
            <ac:cxnSpMk id="15" creationId="{D7E8ECA2-60A0-4D39-817D-F1E982ED7F9B}"/>
          </ac:cxnSpMkLst>
        </pc:cxnChg>
      </pc:sldChg>
      <pc:sldChg chg="addSp delSp modSp new mod setBg">
        <pc:chgData name="Wendi Zimmer" userId="67f2869eb81a3eb6" providerId="LiveId" clId="{EB8C3C2F-6C08-498A-A5C0-D6E92A36E774}" dt="2022-02-17T16:19:15.489" v="1530" actId="26606"/>
        <pc:sldMkLst>
          <pc:docMk/>
          <pc:sldMk cId="2912909362" sldId="271"/>
        </pc:sldMkLst>
        <pc:spChg chg="mod">
          <ac:chgData name="Wendi Zimmer" userId="67f2869eb81a3eb6" providerId="LiveId" clId="{EB8C3C2F-6C08-498A-A5C0-D6E92A36E774}" dt="2022-02-17T16:19:15.489" v="1530" actId="26606"/>
          <ac:spMkLst>
            <pc:docMk/>
            <pc:sldMk cId="2912909362" sldId="271"/>
            <ac:spMk id="2" creationId="{A95D68DD-D121-4C63-BD71-0F72A54E0EB1}"/>
          </ac:spMkLst>
        </pc:spChg>
        <pc:spChg chg="del mod">
          <ac:chgData name="Wendi Zimmer" userId="67f2869eb81a3eb6" providerId="LiveId" clId="{EB8C3C2F-6C08-498A-A5C0-D6E92A36E774}" dt="2022-02-17T16:18:50.332" v="1528" actId="26606"/>
          <ac:spMkLst>
            <pc:docMk/>
            <pc:sldMk cId="2912909362" sldId="271"/>
            <ac:spMk id="3" creationId="{A7C697B8-A37E-4CDC-9C11-6FB16B87BE51}"/>
          </ac:spMkLst>
        </pc:spChg>
        <pc:spChg chg="add">
          <ac:chgData name="Wendi Zimmer" userId="67f2869eb81a3eb6" providerId="LiveId" clId="{EB8C3C2F-6C08-498A-A5C0-D6E92A36E774}" dt="2022-02-17T16:19:15.489" v="1530" actId="26606"/>
          <ac:spMkLst>
            <pc:docMk/>
            <pc:sldMk cId="2912909362" sldId="271"/>
            <ac:spMk id="10" creationId="{DD067974-A2D5-4094-AE1A-B074EF55798C}"/>
          </ac:spMkLst>
        </pc:spChg>
        <pc:spChg chg="add">
          <ac:chgData name="Wendi Zimmer" userId="67f2869eb81a3eb6" providerId="LiveId" clId="{EB8C3C2F-6C08-498A-A5C0-D6E92A36E774}" dt="2022-02-17T16:19:15.489" v="1530" actId="26606"/>
          <ac:spMkLst>
            <pc:docMk/>
            <pc:sldMk cId="2912909362" sldId="271"/>
            <ac:spMk id="12" creationId="{A37E2960-9786-458F-8BF0-9E3E9B4ECEB9}"/>
          </ac:spMkLst>
        </pc:spChg>
        <pc:graphicFrameChg chg="add mod modGraphic">
          <ac:chgData name="Wendi Zimmer" userId="67f2869eb81a3eb6" providerId="LiveId" clId="{EB8C3C2F-6C08-498A-A5C0-D6E92A36E774}" dt="2022-02-17T16:19:15.489" v="1530" actId="26606"/>
          <ac:graphicFrameMkLst>
            <pc:docMk/>
            <pc:sldMk cId="2912909362" sldId="271"/>
            <ac:graphicFrameMk id="5" creationId="{3540394D-37CA-42B8-A0EB-86C801EEBB9F}"/>
          </ac:graphicFrameMkLst>
        </pc:graphicFrameChg>
      </pc:sldChg>
      <pc:sldChg chg="modSp new mod">
        <pc:chgData name="Wendi Zimmer" userId="67f2869eb81a3eb6" providerId="LiveId" clId="{EB8C3C2F-6C08-498A-A5C0-D6E92A36E774}" dt="2022-02-17T16:14:08.049" v="1480"/>
        <pc:sldMkLst>
          <pc:docMk/>
          <pc:sldMk cId="3352342973" sldId="272"/>
        </pc:sldMkLst>
        <pc:spChg chg="mod">
          <ac:chgData name="Wendi Zimmer" userId="67f2869eb81a3eb6" providerId="LiveId" clId="{EB8C3C2F-6C08-498A-A5C0-D6E92A36E774}" dt="2022-02-17T16:14:08.049" v="1480"/>
          <ac:spMkLst>
            <pc:docMk/>
            <pc:sldMk cId="3352342973" sldId="272"/>
            <ac:spMk id="2" creationId="{9DD15C59-000B-44FB-9CF2-18537920FF84}"/>
          </ac:spMkLst>
        </pc:spChg>
        <pc:spChg chg="mod">
          <ac:chgData name="Wendi Zimmer" userId="67f2869eb81a3eb6" providerId="LiveId" clId="{EB8C3C2F-6C08-498A-A5C0-D6E92A36E774}" dt="2022-02-17T16:14:08.049" v="1480"/>
          <ac:spMkLst>
            <pc:docMk/>
            <pc:sldMk cId="3352342973" sldId="272"/>
            <ac:spMk id="3" creationId="{DB99D820-34D9-45EE-A205-1D1A664568E6}"/>
          </ac:spMkLst>
        </pc:spChg>
      </pc:sldChg>
      <pc:sldChg chg="addSp delSp modSp new mod setBg">
        <pc:chgData name="Wendi Zimmer" userId="67f2869eb81a3eb6" providerId="LiveId" clId="{EB8C3C2F-6C08-498A-A5C0-D6E92A36E774}" dt="2022-02-17T16:19:32.882" v="1531" actId="26606"/>
        <pc:sldMkLst>
          <pc:docMk/>
          <pc:sldMk cId="2532128271" sldId="273"/>
        </pc:sldMkLst>
        <pc:spChg chg="mod">
          <ac:chgData name="Wendi Zimmer" userId="67f2869eb81a3eb6" providerId="LiveId" clId="{EB8C3C2F-6C08-498A-A5C0-D6E92A36E774}" dt="2022-02-17T16:19:32.882" v="1531" actId="26606"/>
          <ac:spMkLst>
            <pc:docMk/>
            <pc:sldMk cId="2532128271" sldId="273"/>
            <ac:spMk id="2" creationId="{04960487-53A7-4B3B-B5D4-D0B273DC9B83}"/>
          </ac:spMkLst>
        </pc:spChg>
        <pc:spChg chg="del mod">
          <ac:chgData name="Wendi Zimmer" userId="67f2869eb81a3eb6" providerId="LiveId" clId="{EB8C3C2F-6C08-498A-A5C0-D6E92A36E774}" dt="2022-02-17T16:19:32.882" v="1531" actId="26606"/>
          <ac:spMkLst>
            <pc:docMk/>
            <pc:sldMk cId="2532128271" sldId="273"/>
            <ac:spMk id="3" creationId="{B35B21FD-140C-477B-A162-9E2E32D8050A}"/>
          </ac:spMkLst>
        </pc:spChg>
        <pc:spChg chg="add">
          <ac:chgData name="Wendi Zimmer" userId="67f2869eb81a3eb6" providerId="LiveId" clId="{EB8C3C2F-6C08-498A-A5C0-D6E92A36E774}" dt="2022-02-17T16:19:32.882" v="1531" actId="26606"/>
          <ac:spMkLst>
            <pc:docMk/>
            <pc:sldMk cId="2532128271" sldId="273"/>
            <ac:spMk id="9" creationId="{DD067974-A2D5-4094-AE1A-B074EF55798C}"/>
          </ac:spMkLst>
        </pc:spChg>
        <pc:spChg chg="add">
          <ac:chgData name="Wendi Zimmer" userId="67f2869eb81a3eb6" providerId="LiveId" clId="{EB8C3C2F-6C08-498A-A5C0-D6E92A36E774}" dt="2022-02-17T16:19:32.882" v="1531" actId="26606"/>
          <ac:spMkLst>
            <pc:docMk/>
            <pc:sldMk cId="2532128271" sldId="273"/>
            <ac:spMk id="11" creationId="{A37E2960-9786-458F-8BF0-9E3E9B4ECEB9}"/>
          </ac:spMkLst>
        </pc:spChg>
        <pc:graphicFrameChg chg="add">
          <ac:chgData name="Wendi Zimmer" userId="67f2869eb81a3eb6" providerId="LiveId" clId="{EB8C3C2F-6C08-498A-A5C0-D6E92A36E774}" dt="2022-02-17T16:19:32.882" v="1531" actId="26606"/>
          <ac:graphicFrameMkLst>
            <pc:docMk/>
            <pc:sldMk cId="2532128271" sldId="273"/>
            <ac:graphicFrameMk id="5" creationId="{DCC30BDF-8125-44D5-B24D-629BF7608556}"/>
          </ac:graphicFrameMkLst>
        </pc:graphicFrameChg>
      </pc:sldChg>
      <pc:sldChg chg="addSp delSp modSp new mod setBg">
        <pc:chgData name="Wendi Zimmer" userId="67f2869eb81a3eb6" providerId="LiveId" clId="{EB8C3C2F-6C08-498A-A5C0-D6E92A36E774}" dt="2022-02-17T16:29:30.020" v="1576" actId="20577"/>
        <pc:sldMkLst>
          <pc:docMk/>
          <pc:sldMk cId="2203732382" sldId="274"/>
        </pc:sldMkLst>
        <pc:spChg chg="mod">
          <ac:chgData name="Wendi Zimmer" userId="67f2869eb81a3eb6" providerId="LiveId" clId="{EB8C3C2F-6C08-498A-A5C0-D6E92A36E774}" dt="2022-02-17T16:29:13.539" v="1553" actId="26606"/>
          <ac:spMkLst>
            <pc:docMk/>
            <pc:sldMk cId="2203732382" sldId="274"/>
            <ac:spMk id="2" creationId="{86F7F354-F04F-4AC3-99E3-8D3BDAC4EFB0}"/>
          </ac:spMkLst>
        </pc:spChg>
        <pc:spChg chg="del mod">
          <ac:chgData name="Wendi Zimmer" userId="67f2869eb81a3eb6" providerId="LiveId" clId="{EB8C3C2F-6C08-498A-A5C0-D6E92A36E774}" dt="2022-02-17T16:19:37.397" v="1532" actId="26606"/>
          <ac:spMkLst>
            <pc:docMk/>
            <pc:sldMk cId="2203732382" sldId="274"/>
            <ac:spMk id="3" creationId="{BAE3195B-6E8B-44B8-B9F3-C58129F70274}"/>
          </ac:spMkLst>
        </pc:spChg>
        <pc:spChg chg="add del">
          <ac:chgData name="Wendi Zimmer" userId="67f2869eb81a3eb6" providerId="LiveId" clId="{EB8C3C2F-6C08-498A-A5C0-D6E92A36E774}" dt="2022-02-17T16:29:13.539" v="1553" actId="26606"/>
          <ac:spMkLst>
            <pc:docMk/>
            <pc:sldMk cId="2203732382" sldId="274"/>
            <ac:spMk id="9" creationId="{DD067974-A2D5-4094-AE1A-B074EF55798C}"/>
          </ac:spMkLst>
        </pc:spChg>
        <pc:spChg chg="add del">
          <ac:chgData name="Wendi Zimmer" userId="67f2869eb81a3eb6" providerId="LiveId" clId="{EB8C3C2F-6C08-498A-A5C0-D6E92A36E774}" dt="2022-02-17T16:29:13.539" v="1553" actId="26606"/>
          <ac:spMkLst>
            <pc:docMk/>
            <pc:sldMk cId="2203732382" sldId="274"/>
            <ac:spMk id="11" creationId="{A37E2960-9786-458F-8BF0-9E3E9B4ECEB9}"/>
          </ac:spMkLst>
        </pc:spChg>
        <pc:spChg chg="add">
          <ac:chgData name="Wendi Zimmer" userId="67f2869eb81a3eb6" providerId="LiveId" clId="{EB8C3C2F-6C08-498A-A5C0-D6E92A36E774}" dt="2022-02-17T16:29:13.539" v="1553" actId="26606"/>
          <ac:spMkLst>
            <pc:docMk/>
            <pc:sldMk cId="2203732382" sldId="274"/>
            <ac:spMk id="16" creationId="{B7110010-B3B1-461A-A9FA-2D6B0D2CFE70}"/>
          </ac:spMkLst>
        </pc:spChg>
        <pc:graphicFrameChg chg="add mod modGraphic">
          <ac:chgData name="Wendi Zimmer" userId="67f2869eb81a3eb6" providerId="LiveId" clId="{EB8C3C2F-6C08-498A-A5C0-D6E92A36E774}" dt="2022-02-17T16:29:30.020" v="1576" actId="20577"/>
          <ac:graphicFrameMkLst>
            <pc:docMk/>
            <pc:sldMk cId="2203732382" sldId="274"/>
            <ac:graphicFrameMk id="5" creationId="{ABDC04A7-18F5-4C51-B457-B98FD65E98FA}"/>
          </ac:graphicFrameMkLst>
        </pc:graphicFrameChg>
      </pc:sldChg>
      <pc:sldChg chg="modSp new mod ord">
        <pc:chgData name="Wendi Zimmer" userId="67f2869eb81a3eb6" providerId="LiveId" clId="{EB8C3C2F-6C08-498A-A5C0-D6E92A36E774}" dt="2022-02-17T16:14:08.049" v="1480"/>
        <pc:sldMkLst>
          <pc:docMk/>
          <pc:sldMk cId="240357243" sldId="275"/>
        </pc:sldMkLst>
        <pc:spChg chg="mod">
          <ac:chgData name="Wendi Zimmer" userId="67f2869eb81a3eb6" providerId="LiveId" clId="{EB8C3C2F-6C08-498A-A5C0-D6E92A36E774}" dt="2022-02-17T16:14:08.049" v="1480"/>
          <ac:spMkLst>
            <pc:docMk/>
            <pc:sldMk cId="240357243" sldId="275"/>
            <ac:spMk id="2" creationId="{E49E82BB-5D61-4D18-9E46-6BF1F0AC9A8E}"/>
          </ac:spMkLst>
        </pc:spChg>
        <pc:spChg chg="mod">
          <ac:chgData name="Wendi Zimmer" userId="67f2869eb81a3eb6" providerId="LiveId" clId="{EB8C3C2F-6C08-498A-A5C0-D6E92A36E774}" dt="2022-02-17T16:14:08.049" v="1480"/>
          <ac:spMkLst>
            <pc:docMk/>
            <pc:sldMk cId="240357243" sldId="275"/>
            <ac:spMk id="3" creationId="{A7027EF0-8E64-4D85-9B3A-668F69F2593C}"/>
          </ac:spMkLst>
        </pc:spChg>
      </pc:sldChg>
      <pc:sldChg chg="addSp delSp modSp add mod setBg">
        <pc:chgData name="Wendi Zimmer" userId="67f2869eb81a3eb6" providerId="LiveId" clId="{EB8C3C2F-6C08-498A-A5C0-D6E92A36E774}" dt="2022-02-17T16:19:07.708" v="1529" actId="26606"/>
        <pc:sldMkLst>
          <pc:docMk/>
          <pc:sldMk cId="1260925900" sldId="276"/>
        </pc:sldMkLst>
        <pc:spChg chg="mod">
          <ac:chgData name="Wendi Zimmer" userId="67f2869eb81a3eb6" providerId="LiveId" clId="{EB8C3C2F-6C08-498A-A5C0-D6E92A36E774}" dt="2022-02-17T16:19:07.708" v="1529" actId="26606"/>
          <ac:spMkLst>
            <pc:docMk/>
            <pc:sldMk cId="1260925900" sldId="276"/>
            <ac:spMk id="2" creationId="{A95D68DD-D121-4C63-BD71-0F72A54E0EB1}"/>
          </ac:spMkLst>
        </pc:spChg>
        <pc:spChg chg="del mod">
          <ac:chgData name="Wendi Zimmer" userId="67f2869eb81a3eb6" providerId="LiveId" clId="{EB8C3C2F-6C08-498A-A5C0-D6E92A36E774}" dt="2022-02-17T16:19:07.708" v="1529" actId="26606"/>
          <ac:spMkLst>
            <pc:docMk/>
            <pc:sldMk cId="1260925900" sldId="276"/>
            <ac:spMk id="3" creationId="{A7C697B8-A37E-4CDC-9C11-6FB16B87BE51}"/>
          </ac:spMkLst>
        </pc:spChg>
        <pc:spChg chg="add">
          <ac:chgData name="Wendi Zimmer" userId="67f2869eb81a3eb6" providerId="LiveId" clId="{EB8C3C2F-6C08-498A-A5C0-D6E92A36E774}" dt="2022-02-17T16:19:07.708" v="1529" actId="26606"/>
          <ac:spMkLst>
            <pc:docMk/>
            <pc:sldMk cId="1260925900" sldId="276"/>
            <ac:spMk id="9" creationId="{DD067974-A2D5-4094-AE1A-B074EF55798C}"/>
          </ac:spMkLst>
        </pc:spChg>
        <pc:spChg chg="add">
          <ac:chgData name="Wendi Zimmer" userId="67f2869eb81a3eb6" providerId="LiveId" clId="{EB8C3C2F-6C08-498A-A5C0-D6E92A36E774}" dt="2022-02-17T16:19:07.708" v="1529" actId="26606"/>
          <ac:spMkLst>
            <pc:docMk/>
            <pc:sldMk cId="1260925900" sldId="276"/>
            <ac:spMk id="11" creationId="{A37E2960-9786-458F-8BF0-9E3E9B4ECEB9}"/>
          </ac:spMkLst>
        </pc:spChg>
        <pc:graphicFrameChg chg="add">
          <ac:chgData name="Wendi Zimmer" userId="67f2869eb81a3eb6" providerId="LiveId" clId="{EB8C3C2F-6C08-498A-A5C0-D6E92A36E774}" dt="2022-02-17T16:19:07.708" v="1529" actId="26606"/>
          <ac:graphicFrameMkLst>
            <pc:docMk/>
            <pc:sldMk cId="1260925900" sldId="276"/>
            <ac:graphicFrameMk id="5" creationId="{B49BCE21-7207-4D1B-9C85-564E544789E9}"/>
          </ac:graphicFrameMkLst>
        </pc:graphicFrameChg>
      </pc:sldChg>
      <pc:sldChg chg="addSp modSp new mod setBg">
        <pc:chgData name="Wendi Zimmer" userId="67f2869eb81a3eb6" providerId="LiveId" clId="{EB8C3C2F-6C08-498A-A5C0-D6E92A36E774}" dt="2022-02-17T16:19:45.683" v="1533" actId="26606"/>
        <pc:sldMkLst>
          <pc:docMk/>
          <pc:sldMk cId="367308081" sldId="277"/>
        </pc:sldMkLst>
        <pc:spChg chg="mod">
          <ac:chgData name="Wendi Zimmer" userId="67f2869eb81a3eb6" providerId="LiveId" clId="{EB8C3C2F-6C08-498A-A5C0-D6E92A36E774}" dt="2022-02-17T16:19:45.683" v="1533" actId="26606"/>
          <ac:spMkLst>
            <pc:docMk/>
            <pc:sldMk cId="367308081" sldId="277"/>
            <ac:spMk id="2" creationId="{5D5C63D3-D504-45EE-8907-CFD0E9142A64}"/>
          </ac:spMkLst>
        </pc:spChg>
        <pc:spChg chg="mod">
          <ac:chgData name="Wendi Zimmer" userId="67f2869eb81a3eb6" providerId="LiveId" clId="{EB8C3C2F-6C08-498A-A5C0-D6E92A36E774}" dt="2022-02-17T16:19:45.683" v="1533" actId="26606"/>
          <ac:spMkLst>
            <pc:docMk/>
            <pc:sldMk cId="367308081" sldId="277"/>
            <ac:spMk id="3" creationId="{8A2AE057-80E9-4070-A8CF-3B003F9C5CDC}"/>
          </ac:spMkLst>
        </pc:spChg>
        <pc:spChg chg="add">
          <ac:chgData name="Wendi Zimmer" userId="67f2869eb81a3eb6" providerId="LiveId" clId="{EB8C3C2F-6C08-498A-A5C0-D6E92A36E774}" dt="2022-02-17T16:19:45.683" v="1533" actId="26606"/>
          <ac:spMkLst>
            <pc:docMk/>
            <pc:sldMk cId="367308081" sldId="277"/>
            <ac:spMk id="9" creationId="{49EBAA82-3C18-428E-9643-AC8242FED8A1}"/>
          </ac:spMkLst>
        </pc:spChg>
        <pc:picChg chg="add">
          <ac:chgData name="Wendi Zimmer" userId="67f2869eb81a3eb6" providerId="LiveId" clId="{EB8C3C2F-6C08-498A-A5C0-D6E92A36E774}" dt="2022-02-17T16:19:45.683" v="1533" actId="26606"/>
          <ac:picMkLst>
            <pc:docMk/>
            <pc:sldMk cId="367308081" sldId="277"/>
            <ac:picMk id="5" creationId="{84D03BC9-D47F-4AAE-A502-CE3729174305}"/>
          </ac:picMkLst>
        </pc:picChg>
      </pc:sldChg>
      <pc:sldChg chg="modSp add ord">
        <pc:chgData name="Wendi Zimmer" userId="67f2869eb81a3eb6" providerId="LiveId" clId="{EB8C3C2F-6C08-498A-A5C0-D6E92A36E774}" dt="2022-02-17T16:16:49.955" v="1511" actId="20577"/>
        <pc:sldMkLst>
          <pc:docMk/>
          <pc:sldMk cId="4231630024" sldId="278"/>
        </pc:sldMkLst>
        <pc:graphicFrameChg chg="mod">
          <ac:chgData name="Wendi Zimmer" userId="67f2869eb81a3eb6" providerId="LiveId" clId="{EB8C3C2F-6C08-498A-A5C0-D6E92A36E774}" dt="2022-02-17T16:16:49.955" v="1511" actId="20577"/>
          <ac:graphicFrameMkLst>
            <pc:docMk/>
            <pc:sldMk cId="4231630024" sldId="278"/>
            <ac:graphicFrameMk id="5" creationId="{064107F7-E243-4596-AC88-E6F19203E517}"/>
          </ac:graphicFrameMkLst>
        </pc:graphicFrameChg>
      </pc:sldChg>
      <pc:sldChg chg="modSp add mod">
        <pc:chgData name="Wendi Zimmer" userId="67f2869eb81a3eb6" providerId="LiveId" clId="{EB8C3C2F-6C08-498A-A5C0-D6E92A36E774}" dt="2022-02-17T16:17:54.632" v="1520"/>
        <pc:sldMkLst>
          <pc:docMk/>
          <pc:sldMk cId="185438611" sldId="279"/>
        </pc:sldMkLst>
        <pc:spChg chg="mod">
          <ac:chgData name="Wendi Zimmer" userId="67f2869eb81a3eb6" providerId="LiveId" clId="{EB8C3C2F-6C08-498A-A5C0-D6E92A36E774}" dt="2022-02-17T16:17:54.632" v="1520"/>
          <ac:spMkLst>
            <pc:docMk/>
            <pc:sldMk cId="185438611" sldId="279"/>
            <ac:spMk id="3" creationId="{B5199307-AF9B-46F0-8480-D0935B09ADDF}"/>
          </ac:spMkLst>
        </pc:spChg>
      </pc:sldChg>
      <pc:sldMasterChg chg="addSp modTransition modSldLayout">
        <pc:chgData name="Wendi Zimmer" userId="67f2869eb81a3eb6" providerId="LiveId" clId="{EB8C3C2F-6C08-498A-A5C0-D6E92A36E774}" dt="2022-02-17T16:13:43.526" v="1445"/>
        <pc:sldMasterMkLst>
          <pc:docMk/>
          <pc:sldMasterMk cId="2439487006" sldId="2147483660"/>
        </pc:sldMasterMkLst>
        <pc:spChg chg="add">
          <ac:chgData name="Wendi Zimmer" userId="67f2869eb81a3eb6" providerId="LiveId" clId="{EB8C3C2F-6C08-498A-A5C0-D6E92A36E774}" dt="2022-02-17T16:13:43.526" v="1445"/>
          <ac:spMkLst>
            <pc:docMk/>
            <pc:sldMasterMk cId="2439487006" sldId="2147483660"/>
            <ac:spMk id="11" creationId="{8FD7736F-AEC8-43B5-81FC-EBF60F63E67D}"/>
          </ac:spMkLst>
        </pc:spChg>
        <pc:sldLayoutChg chg="modTransition">
          <pc:chgData name="Wendi Zimmer" userId="67f2869eb81a3eb6" providerId="LiveId" clId="{EB8C3C2F-6C08-498A-A5C0-D6E92A36E774}" dt="2022-02-17T16:13:43.526" v="1445"/>
          <pc:sldLayoutMkLst>
            <pc:docMk/>
            <pc:sldMasterMk cId="2439487006" sldId="2147483660"/>
            <pc:sldLayoutMk cId="1584331064" sldId="2147483661"/>
          </pc:sldLayoutMkLst>
        </pc:sldLayoutChg>
        <pc:sldLayoutChg chg="modTransition">
          <pc:chgData name="Wendi Zimmer" userId="67f2869eb81a3eb6" providerId="LiveId" clId="{EB8C3C2F-6C08-498A-A5C0-D6E92A36E774}" dt="2022-02-17T16:13:43.526" v="1445"/>
          <pc:sldLayoutMkLst>
            <pc:docMk/>
            <pc:sldMasterMk cId="2439487006" sldId="2147483660"/>
            <pc:sldLayoutMk cId="1641278569" sldId="2147483662"/>
          </pc:sldLayoutMkLst>
        </pc:sldLayoutChg>
        <pc:sldLayoutChg chg="modTransition">
          <pc:chgData name="Wendi Zimmer" userId="67f2869eb81a3eb6" providerId="LiveId" clId="{EB8C3C2F-6C08-498A-A5C0-D6E92A36E774}" dt="2022-02-17T16:13:43.526" v="1445"/>
          <pc:sldLayoutMkLst>
            <pc:docMk/>
            <pc:sldMasterMk cId="2439487006" sldId="2147483660"/>
            <pc:sldLayoutMk cId="893518719" sldId="2147483663"/>
          </pc:sldLayoutMkLst>
        </pc:sldLayoutChg>
        <pc:sldLayoutChg chg="modTransition">
          <pc:chgData name="Wendi Zimmer" userId="67f2869eb81a3eb6" providerId="LiveId" clId="{EB8C3C2F-6C08-498A-A5C0-D6E92A36E774}" dt="2022-02-17T16:13:43.526" v="1445"/>
          <pc:sldLayoutMkLst>
            <pc:docMk/>
            <pc:sldMasterMk cId="2439487006" sldId="2147483660"/>
            <pc:sldLayoutMk cId="3288552686" sldId="2147483664"/>
          </pc:sldLayoutMkLst>
        </pc:sldLayoutChg>
        <pc:sldLayoutChg chg="modTransition">
          <pc:chgData name="Wendi Zimmer" userId="67f2869eb81a3eb6" providerId="LiveId" clId="{EB8C3C2F-6C08-498A-A5C0-D6E92A36E774}" dt="2022-02-17T16:13:43.526" v="1445"/>
          <pc:sldLayoutMkLst>
            <pc:docMk/>
            <pc:sldMasterMk cId="2439487006" sldId="2147483660"/>
            <pc:sldLayoutMk cId="1832867606" sldId="2147483665"/>
          </pc:sldLayoutMkLst>
        </pc:sldLayoutChg>
        <pc:sldLayoutChg chg="modTransition">
          <pc:chgData name="Wendi Zimmer" userId="67f2869eb81a3eb6" providerId="LiveId" clId="{EB8C3C2F-6C08-498A-A5C0-D6E92A36E774}" dt="2022-02-17T16:13:43.526" v="1445"/>
          <pc:sldLayoutMkLst>
            <pc:docMk/>
            <pc:sldMasterMk cId="2439487006" sldId="2147483660"/>
            <pc:sldLayoutMk cId="778675725" sldId="2147483666"/>
          </pc:sldLayoutMkLst>
        </pc:sldLayoutChg>
        <pc:sldLayoutChg chg="modTransition">
          <pc:chgData name="Wendi Zimmer" userId="67f2869eb81a3eb6" providerId="LiveId" clId="{EB8C3C2F-6C08-498A-A5C0-D6E92A36E774}" dt="2022-02-17T16:13:43.526" v="1445"/>
          <pc:sldLayoutMkLst>
            <pc:docMk/>
            <pc:sldMasterMk cId="2439487006" sldId="2147483660"/>
            <pc:sldLayoutMk cId="524063834" sldId="2147483667"/>
          </pc:sldLayoutMkLst>
        </pc:sldLayoutChg>
        <pc:sldLayoutChg chg="modTransition">
          <pc:chgData name="Wendi Zimmer" userId="67f2869eb81a3eb6" providerId="LiveId" clId="{EB8C3C2F-6C08-498A-A5C0-D6E92A36E774}" dt="2022-02-17T16:13:43.526" v="1445"/>
          <pc:sldLayoutMkLst>
            <pc:docMk/>
            <pc:sldMasterMk cId="2439487006" sldId="2147483660"/>
            <pc:sldLayoutMk cId="4000261120" sldId="2147483668"/>
          </pc:sldLayoutMkLst>
        </pc:sldLayoutChg>
        <pc:sldLayoutChg chg="modTransition">
          <pc:chgData name="Wendi Zimmer" userId="67f2869eb81a3eb6" providerId="LiveId" clId="{EB8C3C2F-6C08-498A-A5C0-D6E92A36E774}" dt="2022-02-17T16:13:43.526" v="1445"/>
          <pc:sldLayoutMkLst>
            <pc:docMk/>
            <pc:sldMasterMk cId="2439487006" sldId="2147483660"/>
            <pc:sldLayoutMk cId="3475447243" sldId="2147483669"/>
          </pc:sldLayoutMkLst>
        </pc:sldLayoutChg>
        <pc:sldLayoutChg chg="modTransition">
          <pc:chgData name="Wendi Zimmer" userId="67f2869eb81a3eb6" providerId="LiveId" clId="{EB8C3C2F-6C08-498A-A5C0-D6E92A36E774}" dt="2022-02-17T16:13:43.526" v="1445"/>
          <pc:sldLayoutMkLst>
            <pc:docMk/>
            <pc:sldMasterMk cId="2439487006" sldId="2147483660"/>
            <pc:sldLayoutMk cId="2628098448" sldId="2147483670"/>
          </pc:sldLayoutMkLst>
        </pc:sldLayoutChg>
        <pc:sldLayoutChg chg="modTransition">
          <pc:chgData name="Wendi Zimmer" userId="67f2869eb81a3eb6" providerId="LiveId" clId="{EB8C3C2F-6C08-498A-A5C0-D6E92A36E774}" dt="2022-02-17T16:13:43.526" v="1445"/>
          <pc:sldLayoutMkLst>
            <pc:docMk/>
            <pc:sldMasterMk cId="2439487006" sldId="2147483660"/>
            <pc:sldLayoutMk cId="1355925177" sldId="2147483671"/>
          </pc:sldLayoutMkLst>
        </pc:sldLayoutChg>
      </pc:sldMasterChg>
      <pc:sldMasterChg chg="addSp modTransition modSldLayout">
        <pc:chgData name="Wendi Zimmer" userId="67f2869eb81a3eb6" providerId="LiveId" clId="{EB8C3C2F-6C08-498A-A5C0-D6E92A36E774}" dt="2022-02-17T16:13:55.014" v="1457"/>
        <pc:sldMasterMkLst>
          <pc:docMk/>
          <pc:sldMasterMk cId="2327249482" sldId="2147483672"/>
        </pc:sldMasterMkLst>
        <pc:spChg chg="add">
          <ac:chgData name="Wendi Zimmer" userId="67f2869eb81a3eb6" providerId="LiveId" clId="{EB8C3C2F-6C08-498A-A5C0-D6E92A36E774}" dt="2022-02-17T16:13:55.014" v="1457"/>
          <ac:spMkLst>
            <pc:docMk/>
            <pc:sldMasterMk cId="2327249482" sldId="2147483672"/>
            <ac:spMk id="14" creationId="{4F85C15A-757B-4444-96DE-1984668AC47E}"/>
          </ac:spMkLst>
        </pc:spChg>
        <pc:sldLayoutChg chg="modTransition">
          <pc:chgData name="Wendi Zimmer" userId="67f2869eb81a3eb6" providerId="LiveId" clId="{EB8C3C2F-6C08-498A-A5C0-D6E92A36E774}" dt="2022-02-17T16:13:55.014" v="1457"/>
          <pc:sldLayoutMkLst>
            <pc:docMk/>
            <pc:sldMasterMk cId="2327249482" sldId="2147483672"/>
            <pc:sldLayoutMk cId="2571891376" sldId="2147483673"/>
          </pc:sldLayoutMkLst>
        </pc:sldLayoutChg>
        <pc:sldLayoutChg chg="modTransition">
          <pc:chgData name="Wendi Zimmer" userId="67f2869eb81a3eb6" providerId="LiveId" clId="{EB8C3C2F-6C08-498A-A5C0-D6E92A36E774}" dt="2022-02-17T16:13:55.014" v="1457"/>
          <pc:sldLayoutMkLst>
            <pc:docMk/>
            <pc:sldMasterMk cId="2327249482" sldId="2147483672"/>
            <pc:sldLayoutMk cId="2745481980" sldId="2147483674"/>
          </pc:sldLayoutMkLst>
        </pc:sldLayoutChg>
        <pc:sldLayoutChg chg="modTransition">
          <pc:chgData name="Wendi Zimmer" userId="67f2869eb81a3eb6" providerId="LiveId" clId="{EB8C3C2F-6C08-498A-A5C0-D6E92A36E774}" dt="2022-02-17T16:13:55.014" v="1457"/>
          <pc:sldLayoutMkLst>
            <pc:docMk/>
            <pc:sldMasterMk cId="2327249482" sldId="2147483672"/>
            <pc:sldLayoutMk cId="464564642" sldId="2147483675"/>
          </pc:sldLayoutMkLst>
        </pc:sldLayoutChg>
        <pc:sldLayoutChg chg="modTransition">
          <pc:chgData name="Wendi Zimmer" userId="67f2869eb81a3eb6" providerId="LiveId" clId="{EB8C3C2F-6C08-498A-A5C0-D6E92A36E774}" dt="2022-02-17T16:13:55.014" v="1457"/>
          <pc:sldLayoutMkLst>
            <pc:docMk/>
            <pc:sldMasterMk cId="2327249482" sldId="2147483672"/>
            <pc:sldLayoutMk cId="4279950136" sldId="2147483676"/>
          </pc:sldLayoutMkLst>
        </pc:sldLayoutChg>
        <pc:sldLayoutChg chg="modTransition">
          <pc:chgData name="Wendi Zimmer" userId="67f2869eb81a3eb6" providerId="LiveId" clId="{EB8C3C2F-6C08-498A-A5C0-D6E92A36E774}" dt="2022-02-17T16:13:55.014" v="1457"/>
          <pc:sldLayoutMkLst>
            <pc:docMk/>
            <pc:sldMasterMk cId="2327249482" sldId="2147483672"/>
            <pc:sldLayoutMk cId="2604446964" sldId="2147483677"/>
          </pc:sldLayoutMkLst>
        </pc:sldLayoutChg>
        <pc:sldLayoutChg chg="modTransition">
          <pc:chgData name="Wendi Zimmer" userId="67f2869eb81a3eb6" providerId="LiveId" clId="{EB8C3C2F-6C08-498A-A5C0-D6E92A36E774}" dt="2022-02-17T16:13:55.014" v="1457"/>
          <pc:sldLayoutMkLst>
            <pc:docMk/>
            <pc:sldMasterMk cId="2327249482" sldId="2147483672"/>
            <pc:sldLayoutMk cId="692252204" sldId="2147483678"/>
          </pc:sldLayoutMkLst>
        </pc:sldLayoutChg>
        <pc:sldLayoutChg chg="modTransition">
          <pc:chgData name="Wendi Zimmer" userId="67f2869eb81a3eb6" providerId="LiveId" clId="{EB8C3C2F-6C08-498A-A5C0-D6E92A36E774}" dt="2022-02-17T16:13:55.014" v="1457"/>
          <pc:sldLayoutMkLst>
            <pc:docMk/>
            <pc:sldMasterMk cId="2327249482" sldId="2147483672"/>
            <pc:sldLayoutMk cId="2982087053" sldId="2147483679"/>
          </pc:sldLayoutMkLst>
        </pc:sldLayoutChg>
        <pc:sldLayoutChg chg="modTransition">
          <pc:chgData name="Wendi Zimmer" userId="67f2869eb81a3eb6" providerId="LiveId" clId="{EB8C3C2F-6C08-498A-A5C0-D6E92A36E774}" dt="2022-02-17T16:13:55.014" v="1457"/>
          <pc:sldLayoutMkLst>
            <pc:docMk/>
            <pc:sldMasterMk cId="2327249482" sldId="2147483672"/>
            <pc:sldLayoutMk cId="125892432" sldId="2147483680"/>
          </pc:sldLayoutMkLst>
        </pc:sldLayoutChg>
        <pc:sldLayoutChg chg="modTransition">
          <pc:chgData name="Wendi Zimmer" userId="67f2869eb81a3eb6" providerId="LiveId" clId="{EB8C3C2F-6C08-498A-A5C0-D6E92A36E774}" dt="2022-02-17T16:13:55.014" v="1457"/>
          <pc:sldLayoutMkLst>
            <pc:docMk/>
            <pc:sldMasterMk cId="2327249482" sldId="2147483672"/>
            <pc:sldLayoutMk cId="1630253745" sldId="2147483681"/>
          </pc:sldLayoutMkLst>
        </pc:sldLayoutChg>
        <pc:sldLayoutChg chg="modTransition">
          <pc:chgData name="Wendi Zimmer" userId="67f2869eb81a3eb6" providerId="LiveId" clId="{EB8C3C2F-6C08-498A-A5C0-D6E92A36E774}" dt="2022-02-17T16:13:55.014" v="1457"/>
          <pc:sldLayoutMkLst>
            <pc:docMk/>
            <pc:sldMasterMk cId="2327249482" sldId="2147483672"/>
            <pc:sldLayoutMk cId="896919679" sldId="2147483688"/>
          </pc:sldLayoutMkLst>
        </pc:sldLayoutChg>
        <pc:sldLayoutChg chg="modTransition">
          <pc:chgData name="Wendi Zimmer" userId="67f2869eb81a3eb6" providerId="LiveId" clId="{EB8C3C2F-6C08-498A-A5C0-D6E92A36E774}" dt="2022-02-17T16:13:55.014" v="1457"/>
          <pc:sldLayoutMkLst>
            <pc:docMk/>
            <pc:sldMasterMk cId="2327249482" sldId="2147483672"/>
            <pc:sldLayoutMk cId="3530484625" sldId="2147483689"/>
          </pc:sldLayoutMkLst>
        </pc:sldLayoutChg>
      </pc:sldMasterChg>
      <pc:sldMasterChg chg="addSp modTransition modSldLayout">
        <pc:chgData name="Wendi Zimmer" userId="67f2869eb81a3eb6" providerId="LiveId" clId="{EB8C3C2F-6C08-498A-A5C0-D6E92A36E774}" dt="2022-02-17T16:14:06.122" v="1469"/>
        <pc:sldMasterMkLst>
          <pc:docMk/>
          <pc:sldMasterMk cId="3010614442" sldId="2147483690"/>
        </pc:sldMasterMkLst>
        <pc:spChg chg="add">
          <ac:chgData name="Wendi Zimmer" userId="67f2869eb81a3eb6" providerId="LiveId" clId="{EB8C3C2F-6C08-498A-A5C0-D6E92A36E774}" dt="2022-02-17T16:14:06.122" v="1469"/>
          <ac:spMkLst>
            <pc:docMk/>
            <pc:sldMasterMk cId="3010614442" sldId="2147483690"/>
            <ac:spMk id="8" creationId="{596B8412-126E-4D63-B5F9-6B9A50458E00}"/>
          </ac:spMkLst>
        </pc:spChg>
        <pc:sldLayoutChg chg="modTransition">
          <pc:chgData name="Wendi Zimmer" userId="67f2869eb81a3eb6" providerId="LiveId" clId="{EB8C3C2F-6C08-498A-A5C0-D6E92A36E774}" dt="2022-02-17T16:14:06.122" v="1469"/>
          <pc:sldLayoutMkLst>
            <pc:docMk/>
            <pc:sldMasterMk cId="3010614442" sldId="2147483690"/>
            <pc:sldLayoutMk cId="276698670" sldId="2147483691"/>
          </pc:sldLayoutMkLst>
        </pc:sldLayoutChg>
        <pc:sldLayoutChg chg="modTransition">
          <pc:chgData name="Wendi Zimmer" userId="67f2869eb81a3eb6" providerId="LiveId" clId="{EB8C3C2F-6C08-498A-A5C0-D6E92A36E774}" dt="2022-02-17T16:14:06.122" v="1469"/>
          <pc:sldLayoutMkLst>
            <pc:docMk/>
            <pc:sldMasterMk cId="3010614442" sldId="2147483690"/>
            <pc:sldLayoutMk cId="2678782902" sldId="2147483692"/>
          </pc:sldLayoutMkLst>
        </pc:sldLayoutChg>
        <pc:sldLayoutChg chg="modTransition">
          <pc:chgData name="Wendi Zimmer" userId="67f2869eb81a3eb6" providerId="LiveId" clId="{EB8C3C2F-6C08-498A-A5C0-D6E92A36E774}" dt="2022-02-17T16:14:06.122" v="1469"/>
          <pc:sldLayoutMkLst>
            <pc:docMk/>
            <pc:sldMasterMk cId="3010614442" sldId="2147483690"/>
            <pc:sldLayoutMk cId="3954913048" sldId="2147483693"/>
          </pc:sldLayoutMkLst>
        </pc:sldLayoutChg>
        <pc:sldLayoutChg chg="modTransition">
          <pc:chgData name="Wendi Zimmer" userId="67f2869eb81a3eb6" providerId="LiveId" clId="{EB8C3C2F-6C08-498A-A5C0-D6E92A36E774}" dt="2022-02-17T16:14:06.122" v="1469"/>
          <pc:sldLayoutMkLst>
            <pc:docMk/>
            <pc:sldMasterMk cId="3010614442" sldId="2147483690"/>
            <pc:sldLayoutMk cId="2529867545" sldId="2147483694"/>
          </pc:sldLayoutMkLst>
        </pc:sldLayoutChg>
        <pc:sldLayoutChg chg="modTransition">
          <pc:chgData name="Wendi Zimmer" userId="67f2869eb81a3eb6" providerId="LiveId" clId="{EB8C3C2F-6C08-498A-A5C0-D6E92A36E774}" dt="2022-02-17T16:14:06.122" v="1469"/>
          <pc:sldLayoutMkLst>
            <pc:docMk/>
            <pc:sldMasterMk cId="3010614442" sldId="2147483690"/>
            <pc:sldLayoutMk cId="869644531" sldId="2147483695"/>
          </pc:sldLayoutMkLst>
        </pc:sldLayoutChg>
        <pc:sldLayoutChg chg="modTransition">
          <pc:chgData name="Wendi Zimmer" userId="67f2869eb81a3eb6" providerId="LiveId" clId="{EB8C3C2F-6C08-498A-A5C0-D6E92A36E774}" dt="2022-02-17T16:14:06.122" v="1469"/>
          <pc:sldLayoutMkLst>
            <pc:docMk/>
            <pc:sldMasterMk cId="3010614442" sldId="2147483690"/>
            <pc:sldLayoutMk cId="4140238873" sldId="2147483696"/>
          </pc:sldLayoutMkLst>
        </pc:sldLayoutChg>
        <pc:sldLayoutChg chg="modTransition">
          <pc:chgData name="Wendi Zimmer" userId="67f2869eb81a3eb6" providerId="LiveId" clId="{EB8C3C2F-6C08-498A-A5C0-D6E92A36E774}" dt="2022-02-17T16:14:06.122" v="1469"/>
          <pc:sldLayoutMkLst>
            <pc:docMk/>
            <pc:sldMasterMk cId="3010614442" sldId="2147483690"/>
            <pc:sldLayoutMk cId="2090976267" sldId="2147483697"/>
          </pc:sldLayoutMkLst>
        </pc:sldLayoutChg>
        <pc:sldLayoutChg chg="modTransition">
          <pc:chgData name="Wendi Zimmer" userId="67f2869eb81a3eb6" providerId="LiveId" clId="{EB8C3C2F-6C08-498A-A5C0-D6E92A36E774}" dt="2022-02-17T16:14:06.122" v="1469"/>
          <pc:sldLayoutMkLst>
            <pc:docMk/>
            <pc:sldMasterMk cId="3010614442" sldId="2147483690"/>
            <pc:sldLayoutMk cId="3692193815" sldId="2147483698"/>
          </pc:sldLayoutMkLst>
        </pc:sldLayoutChg>
        <pc:sldLayoutChg chg="modTransition">
          <pc:chgData name="Wendi Zimmer" userId="67f2869eb81a3eb6" providerId="LiveId" clId="{EB8C3C2F-6C08-498A-A5C0-D6E92A36E774}" dt="2022-02-17T16:14:06.122" v="1469"/>
          <pc:sldLayoutMkLst>
            <pc:docMk/>
            <pc:sldMasterMk cId="3010614442" sldId="2147483690"/>
            <pc:sldLayoutMk cId="504247631" sldId="2147483699"/>
          </pc:sldLayoutMkLst>
        </pc:sldLayoutChg>
        <pc:sldLayoutChg chg="modTransition">
          <pc:chgData name="Wendi Zimmer" userId="67f2869eb81a3eb6" providerId="LiveId" clId="{EB8C3C2F-6C08-498A-A5C0-D6E92A36E774}" dt="2022-02-17T16:14:06.122" v="1469"/>
          <pc:sldLayoutMkLst>
            <pc:docMk/>
            <pc:sldMasterMk cId="3010614442" sldId="2147483690"/>
            <pc:sldLayoutMk cId="1487694474" sldId="2147483700"/>
          </pc:sldLayoutMkLst>
        </pc:sldLayoutChg>
        <pc:sldLayoutChg chg="modTransition">
          <pc:chgData name="Wendi Zimmer" userId="67f2869eb81a3eb6" providerId="LiveId" clId="{EB8C3C2F-6C08-498A-A5C0-D6E92A36E774}" dt="2022-02-17T16:14:06.122" v="1469"/>
          <pc:sldLayoutMkLst>
            <pc:docMk/>
            <pc:sldMasterMk cId="3010614442" sldId="2147483690"/>
            <pc:sldLayoutMk cId="3958450415" sldId="2147483701"/>
          </pc:sldLayoutMkLst>
        </pc:sldLayoutChg>
      </pc:sldMasterChg>
      <pc:sldMasterChg chg="addSp modTransition modSldLayout">
        <pc:chgData name="Wendi Zimmer" userId="67f2869eb81a3eb6" providerId="LiveId" clId="{EB8C3C2F-6C08-498A-A5C0-D6E92A36E774}" dt="2022-02-17T16:14:08.049" v="1480"/>
        <pc:sldMasterMkLst>
          <pc:docMk/>
          <pc:sldMasterMk cId="66291710" sldId="2147483702"/>
        </pc:sldMasterMkLst>
        <pc:spChg chg="add">
          <ac:chgData name="Wendi Zimmer" userId="67f2869eb81a3eb6" providerId="LiveId" clId="{EB8C3C2F-6C08-498A-A5C0-D6E92A36E774}" dt="2022-02-17T16:14:08.049" v="1480"/>
          <ac:spMkLst>
            <pc:docMk/>
            <pc:sldMasterMk cId="66291710" sldId="2147483702"/>
            <ac:spMk id="8" creationId="{381EA2EF-2D89-4189-8787-C52FDBC63DA9}"/>
          </ac:spMkLst>
        </pc:spChg>
        <pc:sldLayoutChg chg="modTransition">
          <pc:chgData name="Wendi Zimmer" userId="67f2869eb81a3eb6" providerId="LiveId" clId="{EB8C3C2F-6C08-498A-A5C0-D6E92A36E774}" dt="2022-02-17T16:14:08.049" v="1480"/>
          <pc:sldLayoutMkLst>
            <pc:docMk/>
            <pc:sldMasterMk cId="66291710" sldId="2147483702"/>
            <pc:sldLayoutMk cId="16870264" sldId="2147483703"/>
          </pc:sldLayoutMkLst>
        </pc:sldLayoutChg>
        <pc:sldLayoutChg chg="modTransition">
          <pc:chgData name="Wendi Zimmer" userId="67f2869eb81a3eb6" providerId="LiveId" clId="{EB8C3C2F-6C08-498A-A5C0-D6E92A36E774}" dt="2022-02-17T16:14:08.049" v="1480"/>
          <pc:sldLayoutMkLst>
            <pc:docMk/>
            <pc:sldMasterMk cId="66291710" sldId="2147483702"/>
            <pc:sldLayoutMk cId="772305484" sldId="2147483704"/>
          </pc:sldLayoutMkLst>
        </pc:sldLayoutChg>
        <pc:sldLayoutChg chg="modTransition">
          <pc:chgData name="Wendi Zimmer" userId="67f2869eb81a3eb6" providerId="LiveId" clId="{EB8C3C2F-6C08-498A-A5C0-D6E92A36E774}" dt="2022-02-17T16:14:08.049" v="1480"/>
          <pc:sldLayoutMkLst>
            <pc:docMk/>
            <pc:sldMasterMk cId="66291710" sldId="2147483702"/>
            <pc:sldLayoutMk cId="462209936" sldId="2147483705"/>
          </pc:sldLayoutMkLst>
        </pc:sldLayoutChg>
        <pc:sldLayoutChg chg="modTransition">
          <pc:chgData name="Wendi Zimmer" userId="67f2869eb81a3eb6" providerId="LiveId" clId="{EB8C3C2F-6C08-498A-A5C0-D6E92A36E774}" dt="2022-02-17T16:14:08.049" v="1480"/>
          <pc:sldLayoutMkLst>
            <pc:docMk/>
            <pc:sldMasterMk cId="66291710" sldId="2147483702"/>
            <pc:sldLayoutMk cId="489737289" sldId="2147483706"/>
          </pc:sldLayoutMkLst>
        </pc:sldLayoutChg>
        <pc:sldLayoutChg chg="modTransition">
          <pc:chgData name="Wendi Zimmer" userId="67f2869eb81a3eb6" providerId="LiveId" clId="{EB8C3C2F-6C08-498A-A5C0-D6E92A36E774}" dt="2022-02-17T16:14:08.049" v="1480"/>
          <pc:sldLayoutMkLst>
            <pc:docMk/>
            <pc:sldMasterMk cId="66291710" sldId="2147483702"/>
            <pc:sldLayoutMk cId="3246463228" sldId="2147483707"/>
          </pc:sldLayoutMkLst>
        </pc:sldLayoutChg>
        <pc:sldLayoutChg chg="modTransition">
          <pc:chgData name="Wendi Zimmer" userId="67f2869eb81a3eb6" providerId="LiveId" clId="{EB8C3C2F-6C08-498A-A5C0-D6E92A36E774}" dt="2022-02-17T16:14:08.049" v="1480"/>
          <pc:sldLayoutMkLst>
            <pc:docMk/>
            <pc:sldMasterMk cId="66291710" sldId="2147483702"/>
            <pc:sldLayoutMk cId="3411407251" sldId="2147483708"/>
          </pc:sldLayoutMkLst>
        </pc:sldLayoutChg>
        <pc:sldLayoutChg chg="modTransition">
          <pc:chgData name="Wendi Zimmer" userId="67f2869eb81a3eb6" providerId="LiveId" clId="{EB8C3C2F-6C08-498A-A5C0-D6E92A36E774}" dt="2022-02-17T16:14:08.049" v="1480"/>
          <pc:sldLayoutMkLst>
            <pc:docMk/>
            <pc:sldMasterMk cId="66291710" sldId="2147483702"/>
            <pc:sldLayoutMk cId="998703024" sldId="2147483709"/>
          </pc:sldLayoutMkLst>
        </pc:sldLayoutChg>
        <pc:sldLayoutChg chg="modTransition">
          <pc:chgData name="Wendi Zimmer" userId="67f2869eb81a3eb6" providerId="LiveId" clId="{EB8C3C2F-6C08-498A-A5C0-D6E92A36E774}" dt="2022-02-17T16:14:08.049" v="1480"/>
          <pc:sldLayoutMkLst>
            <pc:docMk/>
            <pc:sldMasterMk cId="66291710" sldId="2147483702"/>
            <pc:sldLayoutMk cId="2340930546" sldId="2147483710"/>
          </pc:sldLayoutMkLst>
        </pc:sldLayoutChg>
        <pc:sldLayoutChg chg="modTransition">
          <pc:chgData name="Wendi Zimmer" userId="67f2869eb81a3eb6" providerId="LiveId" clId="{EB8C3C2F-6C08-498A-A5C0-D6E92A36E774}" dt="2022-02-17T16:14:08.049" v="1480"/>
          <pc:sldLayoutMkLst>
            <pc:docMk/>
            <pc:sldMasterMk cId="66291710" sldId="2147483702"/>
            <pc:sldLayoutMk cId="2493653145" sldId="2147483711"/>
          </pc:sldLayoutMkLst>
        </pc:sldLayoutChg>
        <pc:sldLayoutChg chg="modTransition">
          <pc:chgData name="Wendi Zimmer" userId="67f2869eb81a3eb6" providerId="LiveId" clId="{EB8C3C2F-6C08-498A-A5C0-D6E92A36E774}" dt="2022-02-17T16:14:08.049" v="1480"/>
          <pc:sldLayoutMkLst>
            <pc:docMk/>
            <pc:sldMasterMk cId="66291710" sldId="2147483702"/>
            <pc:sldLayoutMk cId="3899766716" sldId="2147483712"/>
          </pc:sldLayoutMkLst>
        </pc:sldLayoutChg>
        <pc:sldLayoutChg chg="modTransition">
          <pc:chgData name="Wendi Zimmer" userId="67f2869eb81a3eb6" providerId="LiveId" clId="{EB8C3C2F-6C08-498A-A5C0-D6E92A36E774}" dt="2022-02-17T16:14:08.049" v="1480"/>
          <pc:sldLayoutMkLst>
            <pc:docMk/>
            <pc:sldMasterMk cId="66291710" sldId="2147483702"/>
            <pc:sldLayoutMk cId="2523822109" sldId="2147483713"/>
          </pc:sldLayoutMkLst>
        </pc:sldLayoutChg>
      </pc:sldMasterChg>
    </pc:docChg>
  </pc:docChgLst>
</pc:chgInfo>
</file>

<file path=ppt/diagrams/_rels/data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80644F-1CA9-47E0-A5BB-FC952DF9BAF4}" type="doc">
      <dgm:prSet loTypeId="urn:microsoft.com/office/officeart/2005/8/layout/process4" loCatId="process" qsTypeId="urn:microsoft.com/office/officeart/2005/8/quickstyle/simple1" qsCatId="simple" csTypeId="urn:microsoft.com/office/officeart/2005/8/colors/colorful1" csCatId="colorful"/>
      <dgm:spPr/>
      <dgm:t>
        <a:bodyPr/>
        <a:lstStyle/>
        <a:p>
          <a:endParaRPr lang="en-US"/>
        </a:p>
      </dgm:t>
    </dgm:pt>
    <dgm:pt modelId="{FF3F3E95-9F12-48E8-9CE6-B4166D3349FB}">
      <dgm:prSet/>
      <dgm:spPr/>
      <dgm:t>
        <a:bodyPr/>
        <a:lstStyle/>
        <a:p>
          <a:r>
            <a:rPr lang="en-US" b="0" i="0" baseline="0"/>
            <a:t>A teaching statement, or statement of teaching philosophy, highlights academic job candidates’ teaching qualifications, explains their pedagogical approaches, and demonstrates how they will contribute to the teaching culture of prospective institutions.</a:t>
          </a:r>
          <a:endParaRPr lang="en-US"/>
        </a:p>
      </dgm:t>
    </dgm:pt>
    <dgm:pt modelId="{D945B64A-9486-4644-8D37-09F2DB91CA6A}" type="parTrans" cxnId="{C9177165-F913-4A97-AF4B-E7BFEEE20213}">
      <dgm:prSet/>
      <dgm:spPr/>
      <dgm:t>
        <a:bodyPr/>
        <a:lstStyle/>
        <a:p>
          <a:endParaRPr lang="en-US"/>
        </a:p>
      </dgm:t>
    </dgm:pt>
    <dgm:pt modelId="{9FBCD501-7752-4748-83A1-6811B21FC120}" type="sibTrans" cxnId="{C9177165-F913-4A97-AF4B-E7BFEEE20213}">
      <dgm:prSet/>
      <dgm:spPr/>
      <dgm:t>
        <a:bodyPr/>
        <a:lstStyle/>
        <a:p>
          <a:endParaRPr lang="en-US"/>
        </a:p>
      </dgm:t>
    </dgm:pt>
    <dgm:pt modelId="{DA9341AC-5A0D-44FF-899C-06ABD769DCB5}">
      <dgm:prSet/>
      <dgm:spPr/>
      <dgm:t>
        <a:bodyPr/>
        <a:lstStyle/>
        <a:p>
          <a:r>
            <a:rPr lang="en-US" b="0" i="0" baseline="0"/>
            <a:t>Because hiring committees for academic jobs cannot observe the teaching of every applicant, they rely on other means of evaluating a candidate’s teaching.</a:t>
          </a:r>
          <a:endParaRPr lang="en-US"/>
        </a:p>
      </dgm:t>
    </dgm:pt>
    <dgm:pt modelId="{C53CB282-E40E-45AF-871D-F00AA207B6D6}" type="parTrans" cxnId="{E0B95164-70AE-45EE-8A71-650B8DD465A2}">
      <dgm:prSet/>
      <dgm:spPr/>
      <dgm:t>
        <a:bodyPr/>
        <a:lstStyle/>
        <a:p>
          <a:endParaRPr lang="en-US"/>
        </a:p>
      </dgm:t>
    </dgm:pt>
    <dgm:pt modelId="{E636E2F6-1647-48CC-AD8D-9650487E7BF9}" type="sibTrans" cxnId="{E0B95164-70AE-45EE-8A71-650B8DD465A2}">
      <dgm:prSet/>
      <dgm:spPr/>
      <dgm:t>
        <a:bodyPr/>
        <a:lstStyle/>
        <a:p>
          <a:endParaRPr lang="en-US"/>
        </a:p>
      </dgm:t>
    </dgm:pt>
    <dgm:pt modelId="{C2420CE7-4FBE-4D61-9CA0-4171024FBA07}">
      <dgm:prSet/>
      <dgm:spPr/>
      <dgm:t>
        <a:bodyPr/>
        <a:lstStyle/>
        <a:p>
          <a:r>
            <a:rPr lang="en-US" b="0" i="0" baseline="0"/>
            <a:t>An effective teaching statement involves both reflection and research.</a:t>
          </a:r>
          <a:endParaRPr lang="en-US"/>
        </a:p>
      </dgm:t>
    </dgm:pt>
    <dgm:pt modelId="{DD7A4CE4-5B8B-4699-9CAE-F373C1377BD8}" type="parTrans" cxnId="{81C94313-EF1D-4DB8-8505-1649E9A5F2E1}">
      <dgm:prSet/>
      <dgm:spPr/>
      <dgm:t>
        <a:bodyPr/>
        <a:lstStyle/>
        <a:p>
          <a:endParaRPr lang="en-US"/>
        </a:p>
      </dgm:t>
    </dgm:pt>
    <dgm:pt modelId="{2424F21A-C155-4DA3-98FC-C0471F0D6EB8}" type="sibTrans" cxnId="{81C94313-EF1D-4DB8-8505-1649E9A5F2E1}">
      <dgm:prSet/>
      <dgm:spPr/>
      <dgm:t>
        <a:bodyPr/>
        <a:lstStyle/>
        <a:p>
          <a:endParaRPr lang="en-US"/>
        </a:p>
      </dgm:t>
    </dgm:pt>
    <dgm:pt modelId="{ABA6B2E6-5BD9-4165-9E92-3DC35CECFCDC}" type="pres">
      <dgm:prSet presAssocID="{BB80644F-1CA9-47E0-A5BB-FC952DF9BAF4}" presName="Name0" presStyleCnt="0">
        <dgm:presLayoutVars>
          <dgm:dir/>
          <dgm:animLvl val="lvl"/>
          <dgm:resizeHandles val="exact"/>
        </dgm:presLayoutVars>
      </dgm:prSet>
      <dgm:spPr/>
    </dgm:pt>
    <dgm:pt modelId="{2E2FB4DB-72C9-477B-95A5-C07F20C5C856}" type="pres">
      <dgm:prSet presAssocID="{C2420CE7-4FBE-4D61-9CA0-4171024FBA07}" presName="boxAndChildren" presStyleCnt="0"/>
      <dgm:spPr/>
    </dgm:pt>
    <dgm:pt modelId="{E5B9834F-C755-4022-8D70-F1429FE2D71C}" type="pres">
      <dgm:prSet presAssocID="{C2420CE7-4FBE-4D61-9CA0-4171024FBA07}" presName="parentTextBox" presStyleLbl="node1" presStyleIdx="0" presStyleCnt="3"/>
      <dgm:spPr/>
    </dgm:pt>
    <dgm:pt modelId="{47A46097-9242-4820-ACFA-A1F1BF7A6DC3}" type="pres">
      <dgm:prSet presAssocID="{E636E2F6-1647-48CC-AD8D-9650487E7BF9}" presName="sp" presStyleCnt="0"/>
      <dgm:spPr/>
    </dgm:pt>
    <dgm:pt modelId="{8B5692ED-878E-4541-A9E3-D75EE480AFB5}" type="pres">
      <dgm:prSet presAssocID="{DA9341AC-5A0D-44FF-899C-06ABD769DCB5}" presName="arrowAndChildren" presStyleCnt="0"/>
      <dgm:spPr/>
    </dgm:pt>
    <dgm:pt modelId="{EAA687E3-096E-4017-BBEF-0C968CB52E8E}" type="pres">
      <dgm:prSet presAssocID="{DA9341AC-5A0D-44FF-899C-06ABD769DCB5}" presName="parentTextArrow" presStyleLbl="node1" presStyleIdx="1" presStyleCnt="3"/>
      <dgm:spPr/>
    </dgm:pt>
    <dgm:pt modelId="{EA522264-B7A4-415E-A288-49CAFFA10D9F}" type="pres">
      <dgm:prSet presAssocID="{9FBCD501-7752-4748-83A1-6811B21FC120}" presName="sp" presStyleCnt="0"/>
      <dgm:spPr/>
    </dgm:pt>
    <dgm:pt modelId="{C741C6E7-BB8A-4907-B398-9BAC382EDCC2}" type="pres">
      <dgm:prSet presAssocID="{FF3F3E95-9F12-48E8-9CE6-B4166D3349FB}" presName="arrowAndChildren" presStyleCnt="0"/>
      <dgm:spPr/>
    </dgm:pt>
    <dgm:pt modelId="{8C0567CB-2A85-4AC0-A411-01452BF882BE}" type="pres">
      <dgm:prSet presAssocID="{FF3F3E95-9F12-48E8-9CE6-B4166D3349FB}" presName="parentTextArrow" presStyleLbl="node1" presStyleIdx="2" presStyleCnt="3"/>
      <dgm:spPr/>
    </dgm:pt>
  </dgm:ptLst>
  <dgm:cxnLst>
    <dgm:cxn modelId="{82171A11-87FD-4727-9E48-C397B4981A6C}" type="presOf" srcId="{C2420CE7-4FBE-4D61-9CA0-4171024FBA07}" destId="{E5B9834F-C755-4022-8D70-F1429FE2D71C}" srcOrd="0" destOrd="0" presId="urn:microsoft.com/office/officeart/2005/8/layout/process4"/>
    <dgm:cxn modelId="{81C94313-EF1D-4DB8-8505-1649E9A5F2E1}" srcId="{BB80644F-1CA9-47E0-A5BB-FC952DF9BAF4}" destId="{C2420CE7-4FBE-4D61-9CA0-4171024FBA07}" srcOrd="2" destOrd="0" parTransId="{DD7A4CE4-5B8B-4699-9CAE-F373C1377BD8}" sibTransId="{2424F21A-C155-4DA3-98FC-C0471F0D6EB8}"/>
    <dgm:cxn modelId="{2EE8453A-8A80-4CF2-824C-68629EA2EB45}" type="presOf" srcId="{BB80644F-1CA9-47E0-A5BB-FC952DF9BAF4}" destId="{ABA6B2E6-5BD9-4165-9E92-3DC35CECFCDC}" srcOrd="0" destOrd="0" presId="urn:microsoft.com/office/officeart/2005/8/layout/process4"/>
    <dgm:cxn modelId="{6ACEE063-9CDD-4904-AE01-37CA32AFCA39}" type="presOf" srcId="{DA9341AC-5A0D-44FF-899C-06ABD769DCB5}" destId="{EAA687E3-096E-4017-BBEF-0C968CB52E8E}" srcOrd="0" destOrd="0" presId="urn:microsoft.com/office/officeart/2005/8/layout/process4"/>
    <dgm:cxn modelId="{E0B95164-70AE-45EE-8A71-650B8DD465A2}" srcId="{BB80644F-1CA9-47E0-A5BB-FC952DF9BAF4}" destId="{DA9341AC-5A0D-44FF-899C-06ABD769DCB5}" srcOrd="1" destOrd="0" parTransId="{C53CB282-E40E-45AF-871D-F00AA207B6D6}" sibTransId="{E636E2F6-1647-48CC-AD8D-9650487E7BF9}"/>
    <dgm:cxn modelId="{C9177165-F913-4A97-AF4B-E7BFEEE20213}" srcId="{BB80644F-1CA9-47E0-A5BB-FC952DF9BAF4}" destId="{FF3F3E95-9F12-48E8-9CE6-B4166D3349FB}" srcOrd="0" destOrd="0" parTransId="{D945B64A-9486-4644-8D37-09F2DB91CA6A}" sibTransId="{9FBCD501-7752-4748-83A1-6811B21FC120}"/>
    <dgm:cxn modelId="{C569E3D9-6016-4236-B641-345D48F11F41}" type="presOf" srcId="{FF3F3E95-9F12-48E8-9CE6-B4166D3349FB}" destId="{8C0567CB-2A85-4AC0-A411-01452BF882BE}" srcOrd="0" destOrd="0" presId="urn:microsoft.com/office/officeart/2005/8/layout/process4"/>
    <dgm:cxn modelId="{261AC951-EEB7-4E10-AE9F-433EAFD9B31C}" type="presParOf" srcId="{ABA6B2E6-5BD9-4165-9E92-3DC35CECFCDC}" destId="{2E2FB4DB-72C9-477B-95A5-C07F20C5C856}" srcOrd="0" destOrd="0" presId="urn:microsoft.com/office/officeart/2005/8/layout/process4"/>
    <dgm:cxn modelId="{BE8ED542-B5B3-4B06-A9EE-4564E14CC135}" type="presParOf" srcId="{2E2FB4DB-72C9-477B-95A5-C07F20C5C856}" destId="{E5B9834F-C755-4022-8D70-F1429FE2D71C}" srcOrd="0" destOrd="0" presId="urn:microsoft.com/office/officeart/2005/8/layout/process4"/>
    <dgm:cxn modelId="{D0D9360F-338C-484B-914B-836AD4610347}" type="presParOf" srcId="{ABA6B2E6-5BD9-4165-9E92-3DC35CECFCDC}" destId="{47A46097-9242-4820-ACFA-A1F1BF7A6DC3}" srcOrd="1" destOrd="0" presId="urn:microsoft.com/office/officeart/2005/8/layout/process4"/>
    <dgm:cxn modelId="{73B96FDA-1B20-43E5-8084-F22F7EDF3E74}" type="presParOf" srcId="{ABA6B2E6-5BD9-4165-9E92-3DC35CECFCDC}" destId="{8B5692ED-878E-4541-A9E3-D75EE480AFB5}" srcOrd="2" destOrd="0" presId="urn:microsoft.com/office/officeart/2005/8/layout/process4"/>
    <dgm:cxn modelId="{D8B13668-4AF0-4BA7-A090-71A9ACC3B3B3}" type="presParOf" srcId="{8B5692ED-878E-4541-A9E3-D75EE480AFB5}" destId="{EAA687E3-096E-4017-BBEF-0C968CB52E8E}" srcOrd="0" destOrd="0" presId="urn:microsoft.com/office/officeart/2005/8/layout/process4"/>
    <dgm:cxn modelId="{CE4927C1-A9F7-4605-BED1-438E456E37FF}" type="presParOf" srcId="{ABA6B2E6-5BD9-4165-9E92-3DC35CECFCDC}" destId="{EA522264-B7A4-415E-A288-49CAFFA10D9F}" srcOrd="3" destOrd="0" presId="urn:microsoft.com/office/officeart/2005/8/layout/process4"/>
    <dgm:cxn modelId="{B820DD8F-7F2A-4269-8E2E-978A9279B26F}" type="presParOf" srcId="{ABA6B2E6-5BD9-4165-9E92-3DC35CECFCDC}" destId="{C741C6E7-BB8A-4907-B398-9BAC382EDCC2}" srcOrd="4" destOrd="0" presId="urn:microsoft.com/office/officeart/2005/8/layout/process4"/>
    <dgm:cxn modelId="{1BD7D32C-3747-4CAC-80AA-0E005A90EDC4}" type="presParOf" srcId="{C741C6E7-BB8A-4907-B398-9BAC382EDCC2}" destId="{8C0567CB-2A85-4AC0-A411-01452BF882BE}"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CDF6679-2BEE-40E9-AC22-5C7D9986103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AD91895-8B79-4CB1-8316-76FFD2C63527}">
      <dgm:prSet/>
      <dgm:spPr/>
      <dgm:t>
        <a:bodyPr/>
        <a:lstStyle/>
        <a:p>
          <a:pPr>
            <a:lnSpc>
              <a:spcPct val="100000"/>
            </a:lnSpc>
          </a:pPr>
          <a:r>
            <a:rPr lang="en-US" baseline="0" dirty="0"/>
            <a:t>Evaluate your own work</a:t>
          </a:r>
          <a:endParaRPr lang="en-US" dirty="0"/>
        </a:p>
      </dgm:t>
    </dgm:pt>
    <dgm:pt modelId="{1F1CB3E4-3DE7-45A5-A5E4-E74E9DEF0181}" type="parTrans" cxnId="{7FFBF9ED-4843-418A-93C4-2D825D157732}">
      <dgm:prSet/>
      <dgm:spPr/>
      <dgm:t>
        <a:bodyPr/>
        <a:lstStyle/>
        <a:p>
          <a:endParaRPr lang="en-US"/>
        </a:p>
      </dgm:t>
    </dgm:pt>
    <dgm:pt modelId="{6B991625-EA54-4E17-9575-1144C3EF2875}" type="sibTrans" cxnId="{7FFBF9ED-4843-418A-93C4-2D825D157732}">
      <dgm:prSet/>
      <dgm:spPr/>
      <dgm:t>
        <a:bodyPr/>
        <a:lstStyle/>
        <a:p>
          <a:endParaRPr lang="en-US"/>
        </a:p>
      </dgm:t>
    </dgm:pt>
    <dgm:pt modelId="{14AAE4FA-4498-4124-B905-C3FEC877A6C5}">
      <dgm:prSet/>
      <dgm:spPr/>
      <dgm:t>
        <a:bodyPr/>
        <a:lstStyle/>
        <a:p>
          <a:pPr>
            <a:lnSpc>
              <a:spcPct val="100000"/>
            </a:lnSpc>
          </a:pPr>
          <a:r>
            <a:rPr lang="en-US" baseline="0"/>
            <a:t>Get feedback from others</a:t>
          </a:r>
          <a:endParaRPr lang="en-US"/>
        </a:p>
      </dgm:t>
    </dgm:pt>
    <dgm:pt modelId="{549AC9FD-E213-4ABD-9AA9-926DC82D2736}" type="parTrans" cxnId="{08EDD50A-9BE9-41C1-B297-674432B68E1A}">
      <dgm:prSet/>
      <dgm:spPr/>
      <dgm:t>
        <a:bodyPr/>
        <a:lstStyle/>
        <a:p>
          <a:endParaRPr lang="en-US"/>
        </a:p>
      </dgm:t>
    </dgm:pt>
    <dgm:pt modelId="{32D47CBA-886D-4D72-B81F-42F7FD81CF22}" type="sibTrans" cxnId="{08EDD50A-9BE9-41C1-B297-674432B68E1A}">
      <dgm:prSet/>
      <dgm:spPr/>
      <dgm:t>
        <a:bodyPr/>
        <a:lstStyle/>
        <a:p>
          <a:endParaRPr lang="en-US"/>
        </a:p>
      </dgm:t>
    </dgm:pt>
    <dgm:pt modelId="{2B9B4FFF-D459-4AA4-AAEF-68FF819C67E7}">
      <dgm:prSet/>
      <dgm:spPr/>
      <dgm:t>
        <a:bodyPr/>
        <a:lstStyle/>
        <a:p>
          <a:pPr>
            <a:lnSpc>
              <a:spcPct val="100000"/>
            </a:lnSpc>
          </a:pPr>
          <a:r>
            <a:rPr lang="en-US" dirty="0"/>
            <a:t>*Grammarly</a:t>
          </a:r>
        </a:p>
      </dgm:t>
    </dgm:pt>
    <dgm:pt modelId="{87A2E5E3-0674-4C21-9DD4-D8C2D9A33929}" type="parTrans" cxnId="{8D48FEF5-F3F9-45EC-AE71-573B9FE73CDA}">
      <dgm:prSet/>
      <dgm:spPr/>
      <dgm:t>
        <a:bodyPr/>
        <a:lstStyle/>
        <a:p>
          <a:endParaRPr lang="en-US"/>
        </a:p>
      </dgm:t>
    </dgm:pt>
    <dgm:pt modelId="{1817625D-927D-4ABF-BE9E-E8739E04B124}" type="sibTrans" cxnId="{8D48FEF5-F3F9-45EC-AE71-573B9FE73CDA}">
      <dgm:prSet/>
      <dgm:spPr/>
      <dgm:t>
        <a:bodyPr/>
        <a:lstStyle/>
        <a:p>
          <a:endParaRPr lang="en-US"/>
        </a:p>
      </dgm:t>
    </dgm:pt>
    <dgm:pt modelId="{773EFA2F-B1A9-4F02-9DE3-EF00170433C7}">
      <dgm:prSet/>
      <dgm:spPr/>
      <dgm:t>
        <a:bodyPr/>
        <a:lstStyle/>
        <a:p>
          <a:pPr>
            <a:lnSpc>
              <a:spcPct val="100000"/>
            </a:lnSpc>
          </a:pPr>
          <a:r>
            <a:rPr lang="en-US" dirty="0"/>
            <a:t>*Rubrics</a:t>
          </a:r>
        </a:p>
      </dgm:t>
    </dgm:pt>
    <dgm:pt modelId="{2B2B4ADB-8040-4B5C-828D-D226374DF43B}" type="parTrans" cxnId="{0256950C-E3AE-4B11-9679-9594912870AB}">
      <dgm:prSet/>
      <dgm:spPr/>
      <dgm:t>
        <a:bodyPr/>
        <a:lstStyle/>
        <a:p>
          <a:endParaRPr lang="en-US"/>
        </a:p>
      </dgm:t>
    </dgm:pt>
    <dgm:pt modelId="{AE6AB00B-75D3-4ECB-8829-028EDBAE77A1}" type="sibTrans" cxnId="{0256950C-E3AE-4B11-9679-9594912870AB}">
      <dgm:prSet/>
      <dgm:spPr/>
      <dgm:t>
        <a:bodyPr/>
        <a:lstStyle/>
        <a:p>
          <a:endParaRPr lang="en-US"/>
        </a:p>
      </dgm:t>
    </dgm:pt>
    <dgm:pt modelId="{41DD13B5-9C38-4D2C-A03B-26CDD38E8577}" type="pres">
      <dgm:prSet presAssocID="{DCDF6679-2BEE-40E9-AC22-5C7D99861039}" presName="root" presStyleCnt="0">
        <dgm:presLayoutVars>
          <dgm:dir/>
          <dgm:resizeHandles val="exact"/>
        </dgm:presLayoutVars>
      </dgm:prSet>
      <dgm:spPr/>
    </dgm:pt>
    <dgm:pt modelId="{81BDAC12-E131-4451-9156-2D9965AFDD1E}" type="pres">
      <dgm:prSet presAssocID="{CAD91895-8B79-4CB1-8316-76FFD2C63527}" presName="compNode" presStyleCnt="0"/>
      <dgm:spPr/>
    </dgm:pt>
    <dgm:pt modelId="{E02688E5-2EA3-41D4-8996-F4E7F585213A}" type="pres">
      <dgm:prSet presAssocID="{CAD91895-8B79-4CB1-8316-76FFD2C63527}" presName="bgRect" presStyleLbl="bgShp" presStyleIdx="0" presStyleCnt="2"/>
      <dgm:spPr/>
    </dgm:pt>
    <dgm:pt modelId="{06952722-DC12-4423-B39F-FB698B9BA32C}" type="pres">
      <dgm:prSet presAssocID="{CAD91895-8B79-4CB1-8316-76FFD2C6352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29C37D0C-6603-48EF-9105-C462F5073EBE}" type="pres">
      <dgm:prSet presAssocID="{CAD91895-8B79-4CB1-8316-76FFD2C63527}" presName="spaceRect" presStyleCnt="0"/>
      <dgm:spPr/>
    </dgm:pt>
    <dgm:pt modelId="{290FFE40-F6EB-474C-B250-0625A17EA34F}" type="pres">
      <dgm:prSet presAssocID="{CAD91895-8B79-4CB1-8316-76FFD2C63527}" presName="parTx" presStyleLbl="revTx" presStyleIdx="0" presStyleCnt="3">
        <dgm:presLayoutVars>
          <dgm:chMax val="0"/>
          <dgm:chPref val="0"/>
        </dgm:presLayoutVars>
      </dgm:prSet>
      <dgm:spPr/>
    </dgm:pt>
    <dgm:pt modelId="{E4B935E8-1154-4899-A854-26ACBB385A2F}" type="pres">
      <dgm:prSet presAssocID="{CAD91895-8B79-4CB1-8316-76FFD2C63527}" presName="desTx" presStyleLbl="revTx" presStyleIdx="1" presStyleCnt="3">
        <dgm:presLayoutVars/>
      </dgm:prSet>
      <dgm:spPr/>
    </dgm:pt>
    <dgm:pt modelId="{A4B831C2-067C-4606-9156-5D633A2E9E2C}" type="pres">
      <dgm:prSet presAssocID="{6B991625-EA54-4E17-9575-1144C3EF2875}" presName="sibTrans" presStyleCnt="0"/>
      <dgm:spPr/>
    </dgm:pt>
    <dgm:pt modelId="{35A47BC1-6C4D-474C-864A-7A9E2A7A227F}" type="pres">
      <dgm:prSet presAssocID="{14AAE4FA-4498-4124-B905-C3FEC877A6C5}" presName="compNode" presStyleCnt="0"/>
      <dgm:spPr/>
    </dgm:pt>
    <dgm:pt modelId="{5C3EA216-5C47-4836-94E4-0DC9B7BD3607}" type="pres">
      <dgm:prSet presAssocID="{14AAE4FA-4498-4124-B905-C3FEC877A6C5}" presName="bgRect" presStyleLbl="bgShp" presStyleIdx="1" presStyleCnt="2"/>
      <dgm:spPr/>
    </dgm:pt>
    <dgm:pt modelId="{ECD25A31-E5F4-4D99-90EA-AEA44CEBE793}" type="pres">
      <dgm:prSet presAssocID="{14AAE4FA-4498-4124-B905-C3FEC877A6C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E8E7F4BB-1D7E-4755-B0D4-E3AE7BA38CFC}" type="pres">
      <dgm:prSet presAssocID="{14AAE4FA-4498-4124-B905-C3FEC877A6C5}" presName="spaceRect" presStyleCnt="0"/>
      <dgm:spPr/>
    </dgm:pt>
    <dgm:pt modelId="{3F8F70F0-793B-4FE2-B424-B26441163E73}" type="pres">
      <dgm:prSet presAssocID="{14AAE4FA-4498-4124-B905-C3FEC877A6C5}" presName="parTx" presStyleLbl="revTx" presStyleIdx="2" presStyleCnt="3">
        <dgm:presLayoutVars>
          <dgm:chMax val="0"/>
          <dgm:chPref val="0"/>
        </dgm:presLayoutVars>
      </dgm:prSet>
      <dgm:spPr/>
    </dgm:pt>
  </dgm:ptLst>
  <dgm:cxnLst>
    <dgm:cxn modelId="{51130700-EF8B-402E-9E4D-30863B0D2241}" type="presOf" srcId="{773EFA2F-B1A9-4F02-9DE3-EF00170433C7}" destId="{E4B935E8-1154-4899-A854-26ACBB385A2F}" srcOrd="0" destOrd="1" presId="urn:microsoft.com/office/officeart/2018/2/layout/IconVerticalSolidList"/>
    <dgm:cxn modelId="{08EDD50A-9BE9-41C1-B297-674432B68E1A}" srcId="{DCDF6679-2BEE-40E9-AC22-5C7D99861039}" destId="{14AAE4FA-4498-4124-B905-C3FEC877A6C5}" srcOrd="1" destOrd="0" parTransId="{549AC9FD-E213-4ABD-9AA9-926DC82D2736}" sibTransId="{32D47CBA-886D-4D72-B81F-42F7FD81CF22}"/>
    <dgm:cxn modelId="{0256950C-E3AE-4B11-9679-9594912870AB}" srcId="{CAD91895-8B79-4CB1-8316-76FFD2C63527}" destId="{773EFA2F-B1A9-4F02-9DE3-EF00170433C7}" srcOrd="1" destOrd="0" parTransId="{2B2B4ADB-8040-4B5C-828D-D226374DF43B}" sibTransId="{AE6AB00B-75D3-4ECB-8829-028EDBAE77A1}"/>
    <dgm:cxn modelId="{0FBEF436-2BDB-4F74-B031-F327A840168A}" type="presOf" srcId="{2B9B4FFF-D459-4AA4-AAEF-68FF819C67E7}" destId="{E4B935E8-1154-4899-A854-26ACBB385A2F}" srcOrd="0" destOrd="0" presId="urn:microsoft.com/office/officeart/2018/2/layout/IconVerticalSolidList"/>
    <dgm:cxn modelId="{916DCC6C-5EC3-4A6C-ACA6-19631D9A2ED1}" type="presOf" srcId="{CAD91895-8B79-4CB1-8316-76FFD2C63527}" destId="{290FFE40-F6EB-474C-B250-0625A17EA34F}" srcOrd="0" destOrd="0" presId="urn:microsoft.com/office/officeart/2018/2/layout/IconVerticalSolidList"/>
    <dgm:cxn modelId="{239FD5A9-0D31-4FC2-A090-0798FD92A109}" type="presOf" srcId="{14AAE4FA-4498-4124-B905-C3FEC877A6C5}" destId="{3F8F70F0-793B-4FE2-B424-B26441163E73}" srcOrd="0" destOrd="0" presId="urn:microsoft.com/office/officeart/2018/2/layout/IconVerticalSolidList"/>
    <dgm:cxn modelId="{2166DEB9-44F7-49E3-9EB5-64E1B04C5194}" type="presOf" srcId="{DCDF6679-2BEE-40E9-AC22-5C7D99861039}" destId="{41DD13B5-9C38-4D2C-A03B-26CDD38E8577}" srcOrd="0" destOrd="0" presId="urn:microsoft.com/office/officeart/2018/2/layout/IconVerticalSolidList"/>
    <dgm:cxn modelId="{7FFBF9ED-4843-418A-93C4-2D825D157732}" srcId="{DCDF6679-2BEE-40E9-AC22-5C7D99861039}" destId="{CAD91895-8B79-4CB1-8316-76FFD2C63527}" srcOrd="0" destOrd="0" parTransId="{1F1CB3E4-3DE7-45A5-A5E4-E74E9DEF0181}" sibTransId="{6B991625-EA54-4E17-9575-1144C3EF2875}"/>
    <dgm:cxn modelId="{8D48FEF5-F3F9-45EC-AE71-573B9FE73CDA}" srcId="{CAD91895-8B79-4CB1-8316-76FFD2C63527}" destId="{2B9B4FFF-D459-4AA4-AAEF-68FF819C67E7}" srcOrd="0" destOrd="0" parTransId="{87A2E5E3-0674-4C21-9DD4-D8C2D9A33929}" sibTransId="{1817625D-927D-4ABF-BE9E-E8739E04B124}"/>
    <dgm:cxn modelId="{C1866B5E-F241-4FDB-814C-61E3F4C55BB9}" type="presParOf" srcId="{41DD13B5-9C38-4D2C-A03B-26CDD38E8577}" destId="{81BDAC12-E131-4451-9156-2D9965AFDD1E}" srcOrd="0" destOrd="0" presId="urn:microsoft.com/office/officeart/2018/2/layout/IconVerticalSolidList"/>
    <dgm:cxn modelId="{209E537C-20C7-45F4-AEDE-91C4E8A990F2}" type="presParOf" srcId="{81BDAC12-E131-4451-9156-2D9965AFDD1E}" destId="{E02688E5-2EA3-41D4-8996-F4E7F585213A}" srcOrd="0" destOrd="0" presId="urn:microsoft.com/office/officeart/2018/2/layout/IconVerticalSolidList"/>
    <dgm:cxn modelId="{4BE2872C-AD48-485F-B624-F999EB7C8B58}" type="presParOf" srcId="{81BDAC12-E131-4451-9156-2D9965AFDD1E}" destId="{06952722-DC12-4423-B39F-FB698B9BA32C}" srcOrd="1" destOrd="0" presId="urn:microsoft.com/office/officeart/2018/2/layout/IconVerticalSolidList"/>
    <dgm:cxn modelId="{A924FC2A-4730-438C-8A75-3DADF601226F}" type="presParOf" srcId="{81BDAC12-E131-4451-9156-2D9965AFDD1E}" destId="{29C37D0C-6603-48EF-9105-C462F5073EBE}" srcOrd="2" destOrd="0" presId="urn:microsoft.com/office/officeart/2018/2/layout/IconVerticalSolidList"/>
    <dgm:cxn modelId="{A98FC741-7105-4729-9A31-046A2643541B}" type="presParOf" srcId="{81BDAC12-E131-4451-9156-2D9965AFDD1E}" destId="{290FFE40-F6EB-474C-B250-0625A17EA34F}" srcOrd="3" destOrd="0" presId="urn:microsoft.com/office/officeart/2018/2/layout/IconVerticalSolidList"/>
    <dgm:cxn modelId="{F78B28AA-AD09-4FA2-BA86-44579BDE5E8A}" type="presParOf" srcId="{81BDAC12-E131-4451-9156-2D9965AFDD1E}" destId="{E4B935E8-1154-4899-A854-26ACBB385A2F}" srcOrd="4" destOrd="0" presId="urn:microsoft.com/office/officeart/2018/2/layout/IconVerticalSolidList"/>
    <dgm:cxn modelId="{3E7D2FFB-B614-4E77-A4EF-F5F66C6B94A6}" type="presParOf" srcId="{41DD13B5-9C38-4D2C-A03B-26CDD38E8577}" destId="{A4B831C2-067C-4606-9156-5D633A2E9E2C}" srcOrd="1" destOrd="0" presId="urn:microsoft.com/office/officeart/2018/2/layout/IconVerticalSolidList"/>
    <dgm:cxn modelId="{490AE7E9-C22B-4187-8A4F-A9B93FDF671D}" type="presParOf" srcId="{41DD13B5-9C38-4D2C-A03B-26CDD38E8577}" destId="{35A47BC1-6C4D-474C-864A-7A9E2A7A227F}" srcOrd="2" destOrd="0" presId="urn:microsoft.com/office/officeart/2018/2/layout/IconVerticalSolidList"/>
    <dgm:cxn modelId="{AEA81ADE-E4B9-4B66-9B89-C7713F5D37F4}" type="presParOf" srcId="{35A47BC1-6C4D-474C-864A-7A9E2A7A227F}" destId="{5C3EA216-5C47-4836-94E4-0DC9B7BD3607}" srcOrd="0" destOrd="0" presId="urn:microsoft.com/office/officeart/2018/2/layout/IconVerticalSolidList"/>
    <dgm:cxn modelId="{E591F96E-0B31-4667-AAC7-3E3B4D3AB1D5}" type="presParOf" srcId="{35A47BC1-6C4D-474C-864A-7A9E2A7A227F}" destId="{ECD25A31-E5F4-4D99-90EA-AEA44CEBE793}" srcOrd="1" destOrd="0" presId="urn:microsoft.com/office/officeart/2018/2/layout/IconVerticalSolidList"/>
    <dgm:cxn modelId="{A0F9BF5A-6C40-45B2-A181-4C0060522C6D}" type="presParOf" srcId="{35A47BC1-6C4D-474C-864A-7A9E2A7A227F}" destId="{E8E7F4BB-1D7E-4755-B0D4-E3AE7BA38CFC}" srcOrd="2" destOrd="0" presId="urn:microsoft.com/office/officeart/2018/2/layout/IconVerticalSolidList"/>
    <dgm:cxn modelId="{2930A48F-17E9-4AF4-8112-12CF212F3446}" type="presParOf" srcId="{35A47BC1-6C4D-474C-864A-7A9E2A7A227F}" destId="{3F8F70F0-793B-4FE2-B424-B26441163E7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8C31FF-A91B-4FC7-8A81-1AD5DD9DC07B}" type="doc">
      <dgm:prSet loTypeId="urn:microsoft.com/office/officeart/2005/8/layout/default" loCatId="list" qsTypeId="urn:microsoft.com/office/officeart/2005/8/quickstyle/simple2" qsCatId="simple" csTypeId="urn:microsoft.com/office/officeart/2005/8/colors/colorful5" csCatId="colorful"/>
      <dgm:spPr/>
      <dgm:t>
        <a:bodyPr/>
        <a:lstStyle/>
        <a:p>
          <a:endParaRPr lang="en-US"/>
        </a:p>
      </dgm:t>
    </dgm:pt>
    <dgm:pt modelId="{645422B2-FB77-4F96-ABBC-1AD4AE31EB07}">
      <dgm:prSet/>
      <dgm:spPr/>
      <dgm:t>
        <a:bodyPr/>
        <a:lstStyle/>
        <a:p>
          <a:r>
            <a:rPr lang="en-US" b="0" i="1"/>
            <a:t>Your</a:t>
          </a:r>
          <a:r>
            <a:rPr lang="en-US" b="0" i="0"/>
            <a:t> conception of how learning occurs</a:t>
          </a:r>
          <a:endParaRPr lang="en-US"/>
        </a:p>
      </dgm:t>
    </dgm:pt>
    <dgm:pt modelId="{FEC3F30A-4F83-4E2A-8D6F-B01D67E2BA36}" type="parTrans" cxnId="{4861A3C5-760E-4509-8B37-2F5F101AB4B4}">
      <dgm:prSet/>
      <dgm:spPr/>
      <dgm:t>
        <a:bodyPr/>
        <a:lstStyle/>
        <a:p>
          <a:endParaRPr lang="en-US"/>
        </a:p>
      </dgm:t>
    </dgm:pt>
    <dgm:pt modelId="{210075EB-3CDF-4D73-B09F-855AE27912A5}" type="sibTrans" cxnId="{4861A3C5-760E-4509-8B37-2F5F101AB4B4}">
      <dgm:prSet/>
      <dgm:spPr/>
      <dgm:t>
        <a:bodyPr/>
        <a:lstStyle/>
        <a:p>
          <a:endParaRPr lang="en-US"/>
        </a:p>
      </dgm:t>
    </dgm:pt>
    <dgm:pt modelId="{C8C79A45-150F-445A-9E80-00FBC46B0169}">
      <dgm:prSet/>
      <dgm:spPr/>
      <dgm:t>
        <a:bodyPr/>
        <a:lstStyle/>
        <a:p>
          <a:r>
            <a:rPr lang="en-US" b="0" i="0"/>
            <a:t>A description of how </a:t>
          </a:r>
          <a:r>
            <a:rPr lang="en-US" b="0" i="1"/>
            <a:t>your</a:t>
          </a:r>
          <a:r>
            <a:rPr lang="en-US" b="0" i="0"/>
            <a:t> teaching facilitates student learning</a:t>
          </a:r>
          <a:endParaRPr lang="en-US"/>
        </a:p>
      </dgm:t>
    </dgm:pt>
    <dgm:pt modelId="{DE36F18D-A2C7-4E71-BD4E-3C51CE8E9E3D}" type="parTrans" cxnId="{BDF74ECE-5BF4-43BB-90E7-E5FC95262ECF}">
      <dgm:prSet/>
      <dgm:spPr/>
      <dgm:t>
        <a:bodyPr/>
        <a:lstStyle/>
        <a:p>
          <a:endParaRPr lang="en-US"/>
        </a:p>
      </dgm:t>
    </dgm:pt>
    <dgm:pt modelId="{0CBB97EF-C889-4B92-A3E8-CD3CDABDCEE7}" type="sibTrans" cxnId="{BDF74ECE-5BF4-43BB-90E7-E5FC95262ECF}">
      <dgm:prSet/>
      <dgm:spPr/>
      <dgm:t>
        <a:bodyPr/>
        <a:lstStyle/>
        <a:p>
          <a:endParaRPr lang="en-US"/>
        </a:p>
      </dgm:t>
    </dgm:pt>
    <dgm:pt modelId="{C492EE51-8B44-493E-BE2E-234802AC0194}">
      <dgm:prSet/>
      <dgm:spPr/>
      <dgm:t>
        <a:bodyPr/>
        <a:lstStyle/>
        <a:p>
          <a:r>
            <a:rPr lang="en-US" b="0" i="0"/>
            <a:t>A reflection of why </a:t>
          </a:r>
          <a:r>
            <a:rPr lang="en-US" b="0" i="1"/>
            <a:t>you</a:t>
          </a:r>
          <a:r>
            <a:rPr lang="en-US" b="0" i="0"/>
            <a:t> teach the way you do</a:t>
          </a:r>
          <a:endParaRPr lang="en-US"/>
        </a:p>
      </dgm:t>
    </dgm:pt>
    <dgm:pt modelId="{8A45B8D6-E1BD-4CBE-9848-54C8B9FF50B0}" type="parTrans" cxnId="{8F0B7BB2-550F-482C-99C9-A9E7B8A02ECC}">
      <dgm:prSet/>
      <dgm:spPr/>
      <dgm:t>
        <a:bodyPr/>
        <a:lstStyle/>
        <a:p>
          <a:endParaRPr lang="en-US"/>
        </a:p>
      </dgm:t>
    </dgm:pt>
    <dgm:pt modelId="{18E3E607-852E-4AD6-B67E-6BA48B84D4D3}" type="sibTrans" cxnId="{8F0B7BB2-550F-482C-99C9-A9E7B8A02ECC}">
      <dgm:prSet/>
      <dgm:spPr/>
      <dgm:t>
        <a:bodyPr/>
        <a:lstStyle/>
        <a:p>
          <a:endParaRPr lang="en-US"/>
        </a:p>
      </dgm:t>
    </dgm:pt>
    <dgm:pt modelId="{CF49458C-EBEB-4542-BACD-701DA6614390}">
      <dgm:prSet/>
      <dgm:spPr/>
      <dgm:t>
        <a:bodyPr/>
        <a:lstStyle/>
        <a:p>
          <a:r>
            <a:rPr lang="en-US" b="0" i="0"/>
            <a:t>The goals </a:t>
          </a:r>
          <a:r>
            <a:rPr lang="en-US" b="0" i="1"/>
            <a:t>you</a:t>
          </a:r>
          <a:r>
            <a:rPr lang="en-US" b="0" i="0"/>
            <a:t> have for yourself and for your students</a:t>
          </a:r>
          <a:endParaRPr lang="en-US"/>
        </a:p>
      </dgm:t>
    </dgm:pt>
    <dgm:pt modelId="{DEF3C044-F30D-4C35-8D98-25A0342F7DCE}" type="parTrans" cxnId="{C6961ABE-6E3F-43C9-95F3-9A429CFD7A46}">
      <dgm:prSet/>
      <dgm:spPr/>
      <dgm:t>
        <a:bodyPr/>
        <a:lstStyle/>
        <a:p>
          <a:endParaRPr lang="en-US"/>
        </a:p>
      </dgm:t>
    </dgm:pt>
    <dgm:pt modelId="{DAE71D6E-2E11-4BDF-9F2C-FAB351466EC2}" type="sibTrans" cxnId="{C6961ABE-6E3F-43C9-95F3-9A429CFD7A46}">
      <dgm:prSet/>
      <dgm:spPr/>
      <dgm:t>
        <a:bodyPr/>
        <a:lstStyle/>
        <a:p>
          <a:endParaRPr lang="en-US"/>
        </a:p>
      </dgm:t>
    </dgm:pt>
    <dgm:pt modelId="{9EAAC921-DA7A-4E8C-BB57-7685592B55D4}">
      <dgm:prSet/>
      <dgm:spPr/>
      <dgm:t>
        <a:bodyPr/>
        <a:lstStyle/>
        <a:p>
          <a:r>
            <a:rPr lang="en-US" b="0" i="0"/>
            <a:t>How </a:t>
          </a:r>
          <a:r>
            <a:rPr lang="en-US" b="0" i="1"/>
            <a:t>your</a:t>
          </a:r>
          <a:r>
            <a:rPr lang="en-US" b="0" i="0"/>
            <a:t> teaching enacts your beliefs and goals</a:t>
          </a:r>
          <a:endParaRPr lang="en-US"/>
        </a:p>
      </dgm:t>
    </dgm:pt>
    <dgm:pt modelId="{7B3B8CED-6DAA-4833-90FF-6087C4F9023C}" type="parTrans" cxnId="{E61ABFC5-E871-4977-B63F-5CF699AE3BDD}">
      <dgm:prSet/>
      <dgm:spPr/>
      <dgm:t>
        <a:bodyPr/>
        <a:lstStyle/>
        <a:p>
          <a:endParaRPr lang="en-US"/>
        </a:p>
      </dgm:t>
    </dgm:pt>
    <dgm:pt modelId="{AE7A4E09-E2D1-4654-B86A-2EBE1DCAE62D}" type="sibTrans" cxnId="{E61ABFC5-E871-4977-B63F-5CF699AE3BDD}">
      <dgm:prSet/>
      <dgm:spPr/>
      <dgm:t>
        <a:bodyPr/>
        <a:lstStyle/>
        <a:p>
          <a:endParaRPr lang="en-US"/>
        </a:p>
      </dgm:t>
    </dgm:pt>
    <dgm:pt modelId="{11709D39-0014-4043-8FB9-12A366E192C2}">
      <dgm:prSet/>
      <dgm:spPr/>
      <dgm:t>
        <a:bodyPr/>
        <a:lstStyle/>
        <a:p>
          <a:r>
            <a:rPr lang="en-US" b="0" i="0"/>
            <a:t>What, for </a:t>
          </a:r>
          <a:r>
            <a:rPr lang="en-US" b="0" i="1"/>
            <a:t>you</a:t>
          </a:r>
          <a:r>
            <a:rPr lang="en-US" b="0" i="0"/>
            <a:t>, constitutes evidence of student learning</a:t>
          </a:r>
          <a:endParaRPr lang="en-US"/>
        </a:p>
      </dgm:t>
    </dgm:pt>
    <dgm:pt modelId="{86821DF7-4061-4D1E-B5E2-A81BD1DFDEB8}" type="parTrans" cxnId="{A680B070-3F0D-4E89-A237-7B0C36AE9B36}">
      <dgm:prSet/>
      <dgm:spPr/>
      <dgm:t>
        <a:bodyPr/>
        <a:lstStyle/>
        <a:p>
          <a:endParaRPr lang="en-US"/>
        </a:p>
      </dgm:t>
    </dgm:pt>
    <dgm:pt modelId="{AF0A392F-A0D3-4B77-8EE0-17F94B5AE559}" type="sibTrans" cxnId="{A680B070-3F0D-4E89-A237-7B0C36AE9B36}">
      <dgm:prSet/>
      <dgm:spPr/>
      <dgm:t>
        <a:bodyPr/>
        <a:lstStyle/>
        <a:p>
          <a:endParaRPr lang="en-US"/>
        </a:p>
      </dgm:t>
    </dgm:pt>
    <dgm:pt modelId="{8573088C-7338-4258-93D8-8889D1589FF6}">
      <dgm:prSet/>
      <dgm:spPr/>
      <dgm:t>
        <a:bodyPr/>
        <a:lstStyle/>
        <a:p>
          <a:r>
            <a:rPr lang="en-US" b="0" i="0"/>
            <a:t>The ways in which </a:t>
          </a:r>
          <a:r>
            <a:rPr lang="en-US" b="0" i="1"/>
            <a:t>you</a:t>
          </a:r>
          <a:r>
            <a:rPr lang="en-US" b="0" i="0"/>
            <a:t> create an inclusive learning environment</a:t>
          </a:r>
          <a:endParaRPr lang="en-US"/>
        </a:p>
      </dgm:t>
    </dgm:pt>
    <dgm:pt modelId="{D9729017-1FA7-4634-924C-413CB2E7B862}" type="parTrans" cxnId="{39BB224E-0DD2-4A98-810A-DB7BD032DA4F}">
      <dgm:prSet/>
      <dgm:spPr/>
      <dgm:t>
        <a:bodyPr/>
        <a:lstStyle/>
        <a:p>
          <a:endParaRPr lang="en-US"/>
        </a:p>
      </dgm:t>
    </dgm:pt>
    <dgm:pt modelId="{5748EDDF-5778-4FE1-B9F4-E044524A80DD}" type="sibTrans" cxnId="{39BB224E-0DD2-4A98-810A-DB7BD032DA4F}">
      <dgm:prSet/>
      <dgm:spPr/>
      <dgm:t>
        <a:bodyPr/>
        <a:lstStyle/>
        <a:p>
          <a:endParaRPr lang="en-US"/>
        </a:p>
      </dgm:t>
    </dgm:pt>
    <dgm:pt modelId="{A3368D0B-AF5D-4A35-B3BE-5623DECCAA9B}">
      <dgm:prSet/>
      <dgm:spPr/>
      <dgm:t>
        <a:bodyPr/>
        <a:lstStyle/>
        <a:p>
          <a:r>
            <a:rPr lang="en-US" b="0" i="1"/>
            <a:t>Your</a:t>
          </a:r>
          <a:r>
            <a:rPr lang="en-US" b="0" i="0"/>
            <a:t> interests in new techniques, activities, and types of learning</a:t>
          </a:r>
          <a:endParaRPr lang="en-US"/>
        </a:p>
      </dgm:t>
    </dgm:pt>
    <dgm:pt modelId="{4AE904D7-3EBC-4C56-B015-F3EF624B60CC}" type="parTrans" cxnId="{70AFF846-60C4-48F6-BF94-71B0304DDBD5}">
      <dgm:prSet/>
      <dgm:spPr/>
      <dgm:t>
        <a:bodyPr/>
        <a:lstStyle/>
        <a:p>
          <a:endParaRPr lang="en-US"/>
        </a:p>
      </dgm:t>
    </dgm:pt>
    <dgm:pt modelId="{D30FC48D-F595-43EE-BA39-13EB76FD1EEE}" type="sibTrans" cxnId="{70AFF846-60C4-48F6-BF94-71B0304DDBD5}">
      <dgm:prSet/>
      <dgm:spPr/>
      <dgm:t>
        <a:bodyPr/>
        <a:lstStyle/>
        <a:p>
          <a:endParaRPr lang="en-US"/>
        </a:p>
      </dgm:t>
    </dgm:pt>
    <dgm:pt modelId="{486F9461-D13E-4A88-9FA1-9A9BF4673D20}" type="pres">
      <dgm:prSet presAssocID="{3F8C31FF-A91B-4FC7-8A81-1AD5DD9DC07B}" presName="diagram" presStyleCnt="0">
        <dgm:presLayoutVars>
          <dgm:dir/>
          <dgm:resizeHandles val="exact"/>
        </dgm:presLayoutVars>
      </dgm:prSet>
      <dgm:spPr/>
    </dgm:pt>
    <dgm:pt modelId="{0CF4595C-10B1-4852-9B8E-B403D50A3CE2}" type="pres">
      <dgm:prSet presAssocID="{645422B2-FB77-4F96-ABBC-1AD4AE31EB07}" presName="node" presStyleLbl="node1" presStyleIdx="0" presStyleCnt="8">
        <dgm:presLayoutVars>
          <dgm:bulletEnabled val="1"/>
        </dgm:presLayoutVars>
      </dgm:prSet>
      <dgm:spPr/>
    </dgm:pt>
    <dgm:pt modelId="{C5000308-7419-410C-BE4C-54EBEE35A84F}" type="pres">
      <dgm:prSet presAssocID="{210075EB-3CDF-4D73-B09F-855AE27912A5}" presName="sibTrans" presStyleCnt="0"/>
      <dgm:spPr/>
    </dgm:pt>
    <dgm:pt modelId="{8B038516-CDAB-48DB-AA37-3070FF76D919}" type="pres">
      <dgm:prSet presAssocID="{C8C79A45-150F-445A-9E80-00FBC46B0169}" presName="node" presStyleLbl="node1" presStyleIdx="1" presStyleCnt="8">
        <dgm:presLayoutVars>
          <dgm:bulletEnabled val="1"/>
        </dgm:presLayoutVars>
      </dgm:prSet>
      <dgm:spPr/>
    </dgm:pt>
    <dgm:pt modelId="{5D4F230D-8425-41EB-B61B-BF3DED894010}" type="pres">
      <dgm:prSet presAssocID="{0CBB97EF-C889-4B92-A3E8-CD3CDABDCEE7}" presName="sibTrans" presStyleCnt="0"/>
      <dgm:spPr/>
    </dgm:pt>
    <dgm:pt modelId="{4F2B0706-0767-4F8A-A477-499ED06D9457}" type="pres">
      <dgm:prSet presAssocID="{C492EE51-8B44-493E-BE2E-234802AC0194}" presName="node" presStyleLbl="node1" presStyleIdx="2" presStyleCnt="8">
        <dgm:presLayoutVars>
          <dgm:bulletEnabled val="1"/>
        </dgm:presLayoutVars>
      </dgm:prSet>
      <dgm:spPr/>
    </dgm:pt>
    <dgm:pt modelId="{97962A3E-EDAD-4296-8D24-B9D911A551B1}" type="pres">
      <dgm:prSet presAssocID="{18E3E607-852E-4AD6-B67E-6BA48B84D4D3}" presName="sibTrans" presStyleCnt="0"/>
      <dgm:spPr/>
    </dgm:pt>
    <dgm:pt modelId="{83975DF8-3DCF-4F43-9499-265147D79575}" type="pres">
      <dgm:prSet presAssocID="{CF49458C-EBEB-4542-BACD-701DA6614390}" presName="node" presStyleLbl="node1" presStyleIdx="3" presStyleCnt="8">
        <dgm:presLayoutVars>
          <dgm:bulletEnabled val="1"/>
        </dgm:presLayoutVars>
      </dgm:prSet>
      <dgm:spPr/>
    </dgm:pt>
    <dgm:pt modelId="{ABCA46C8-1065-4B20-9093-E29681E1AD20}" type="pres">
      <dgm:prSet presAssocID="{DAE71D6E-2E11-4BDF-9F2C-FAB351466EC2}" presName="sibTrans" presStyleCnt="0"/>
      <dgm:spPr/>
    </dgm:pt>
    <dgm:pt modelId="{12757AC4-FEAA-409E-BB9A-BB3DA7A924A2}" type="pres">
      <dgm:prSet presAssocID="{9EAAC921-DA7A-4E8C-BB57-7685592B55D4}" presName="node" presStyleLbl="node1" presStyleIdx="4" presStyleCnt="8">
        <dgm:presLayoutVars>
          <dgm:bulletEnabled val="1"/>
        </dgm:presLayoutVars>
      </dgm:prSet>
      <dgm:spPr/>
    </dgm:pt>
    <dgm:pt modelId="{A2225854-B803-4F50-A9BA-63E97E5FC835}" type="pres">
      <dgm:prSet presAssocID="{AE7A4E09-E2D1-4654-B86A-2EBE1DCAE62D}" presName="sibTrans" presStyleCnt="0"/>
      <dgm:spPr/>
    </dgm:pt>
    <dgm:pt modelId="{55257C5A-69EC-4B5F-A8FD-DDC1E7DAE8EF}" type="pres">
      <dgm:prSet presAssocID="{11709D39-0014-4043-8FB9-12A366E192C2}" presName="node" presStyleLbl="node1" presStyleIdx="5" presStyleCnt="8">
        <dgm:presLayoutVars>
          <dgm:bulletEnabled val="1"/>
        </dgm:presLayoutVars>
      </dgm:prSet>
      <dgm:spPr/>
    </dgm:pt>
    <dgm:pt modelId="{11F0B2A7-D4B2-446D-AA4E-5ECA48C76F2B}" type="pres">
      <dgm:prSet presAssocID="{AF0A392F-A0D3-4B77-8EE0-17F94B5AE559}" presName="sibTrans" presStyleCnt="0"/>
      <dgm:spPr/>
    </dgm:pt>
    <dgm:pt modelId="{93426837-4F36-4369-8665-4E748347EF87}" type="pres">
      <dgm:prSet presAssocID="{8573088C-7338-4258-93D8-8889D1589FF6}" presName="node" presStyleLbl="node1" presStyleIdx="6" presStyleCnt="8">
        <dgm:presLayoutVars>
          <dgm:bulletEnabled val="1"/>
        </dgm:presLayoutVars>
      </dgm:prSet>
      <dgm:spPr/>
    </dgm:pt>
    <dgm:pt modelId="{A0C5339A-DA6E-4AB0-9B4C-5CE6505F163C}" type="pres">
      <dgm:prSet presAssocID="{5748EDDF-5778-4FE1-B9F4-E044524A80DD}" presName="sibTrans" presStyleCnt="0"/>
      <dgm:spPr/>
    </dgm:pt>
    <dgm:pt modelId="{6D9C13C8-1A56-4D0E-8BB4-723EAC7DE0D0}" type="pres">
      <dgm:prSet presAssocID="{A3368D0B-AF5D-4A35-B3BE-5623DECCAA9B}" presName="node" presStyleLbl="node1" presStyleIdx="7" presStyleCnt="8">
        <dgm:presLayoutVars>
          <dgm:bulletEnabled val="1"/>
        </dgm:presLayoutVars>
      </dgm:prSet>
      <dgm:spPr/>
    </dgm:pt>
  </dgm:ptLst>
  <dgm:cxnLst>
    <dgm:cxn modelId="{2A29E311-B260-4FB4-9E1B-2DDA73252F43}" type="presOf" srcId="{11709D39-0014-4043-8FB9-12A366E192C2}" destId="{55257C5A-69EC-4B5F-A8FD-DDC1E7DAE8EF}" srcOrd="0" destOrd="0" presId="urn:microsoft.com/office/officeart/2005/8/layout/default"/>
    <dgm:cxn modelId="{6EC2DD34-FE26-48CD-8CF4-E73D6966DC31}" type="presOf" srcId="{8573088C-7338-4258-93D8-8889D1589FF6}" destId="{93426837-4F36-4369-8665-4E748347EF87}" srcOrd="0" destOrd="0" presId="urn:microsoft.com/office/officeart/2005/8/layout/default"/>
    <dgm:cxn modelId="{70AFF846-60C4-48F6-BF94-71B0304DDBD5}" srcId="{3F8C31FF-A91B-4FC7-8A81-1AD5DD9DC07B}" destId="{A3368D0B-AF5D-4A35-B3BE-5623DECCAA9B}" srcOrd="7" destOrd="0" parTransId="{4AE904D7-3EBC-4C56-B015-F3EF624B60CC}" sibTransId="{D30FC48D-F595-43EE-BA39-13EB76FD1EEE}"/>
    <dgm:cxn modelId="{39BB224E-0DD2-4A98-810A-DB7BD032DA4F}" srcId="{3F8C31FF-A91B-4FC7-8A81-1AD5DD9DC07B}" destId="{8573088C-7338-4258-93D8-8889D1589FF6}" srcOrd="6" destOrd="0" parTransId="{D9729017-1FA7-4634-924C-413CB2E7B862}" sibTransId="{5748EDDF-5778-4FE1-B9F4-E044524A80DD}"/>
    <dgm:cxn modelId="{A680B070-3F0D-4E89-A237-7B0C36AE9B36}" srcId="{3F8C31FF-A91B-4FC7-8A81-1AD5DD9DC07B}" destId="{11709D39-0014-4043-8FB9-12A366E192C2}" srcOrd="5" destOrd="0" parTransId="{86821DF7-4061-4D1E-B5E2-A81BD1DFDEB8}" sibTransId="{AF0A392F-A0D3-4B77-8EE0-17F94B5AE559}"/>
    <dgm:cxn modelId="{770A1971-A9F8-42DC-9562-FA66ACBF4155}" type="presOf" srcId="{645422B2-FB77-4F96-ABBC-1AD4AE31EB07}" destId="{0CF4595C-10B1-4852-9B8E-B403D50A3CE2}" srcOrd="0" destOrd="0" presId="urn:microsoft.com/office/officeart/2005/8/layout/default"/>
    <dgm:cxn modelId="{EEE9C35A-5BE4-464F-A3CF-490C17A9C7C3}" type="presOf" srcId="{3F8C31FF-A91B-4FC7-8A81-1AD5DD9DC07B}" destId="{486F9461-D13E-4A88-9FA1-9A9BF4673D20}" srcOrd="0" destOrd="0" presId="urn:microsoft.com/office/officeart/2005/8/layout/default"/>
    <dgm:cxn modelId="{82C5C79F-E577-477F-A16A-03DA95187AEA}" type="presOf" srcId="{A3368D0B-AF5D-4A35-B3BE-5623DECCAA9B}" destId="{6D9C13C8-1A56-4D0E-8BB4-723EAC7DE0D0}" srcOrd="0" destOrd="0" presId="urn:microsoft.com/office/officeart/2005/8/layout/default"/>
    <dgm:cxn modelId="{8F0B7BB2-550F-482C-99C9-A9E7B8A02ECC}" srcId="{3F8C31FF-A91B-4FC7-8A81-1AD5DD9DC07B}" destId="{C492EE51-8B44-493E-BE2E-234802AC0194}" srcOrd="2" destOrd="0" parTransId="{8A45B8D6-E1BD-4CBE-9848-54C8B9FF50B0}" sibTransId="{18E3E607-852E-4AD6-B67E-6BA48B84D4D3}"/>
    <dgm:cxn modelId="{B42723B5-E2E8-482F-9DEA-67ECCA1A4CB3}" type="presOf" srcId="{CF49458C-EBEB-4542-BACD-701DA6614390}" destId="{83975DF8-3DCF-4F43-9499-265147D79575}" srcOrd="0" destOrd="0" presId="urn:microsoft.com/office/officeart/2005/8/layout/default"/>
    <dgm:cxn modelId="{C6961ABE-6E3F-43C9-95F3-9A429CFD7A46}" srcId="{3F8C31FF-A91B-4FC7-8A81-1AD5DD9DC07B}" destId="{CF49458C-EBEB-4542-BACD-701DA6614390}" srcOrd="3" destOrd="0" parTransId="{DEF3C044-F30D-4C35-8D98-25A0342F7DCE}" sibTransId="{DAE71D6E-2E11-4BDF-9F2C-FAB351466EC2}"/>
    <dgm:cxn modelId="{4861A3C5-760E-4509-8B37-2F5F101AB4B4}" srcId="{3F8C31FF-A91B-4FC7-8A81-1AD5DD9DC07B}" destId="{645422B2-FB77-4F96-ABBC-1AD4AE31EB07}" srcOrd="0" destOrd="0" parTransId="{FEC3F30A-4F83-4E2A-8D6F-B01D67E2BA36}" sibTransId="{210075EB-3CDF-4D73-B09F-855AE27912A5}"/>
    <dgm:cxn modelId="{E61ABFC5-E871-4977-B63F-5CF699AE3BDD}" srcId="{3F8C31FF-A91B-4FC7-8A81-1AD5DD9DC07B}" destId="{9EAAC921-DA7A-4E8C-BB57-7685592B55D4}" srcOrd="4" destOrd="0" parTransId="{7B3B8CED-6DAA-4833-90FF-6087C4F9023C}" sibTransId="{AE7A4E09-E2D1-4654-B86A-2EBE1DCAE62D}"/>
    <dgm:cxn modelId="{E102A2C9-1BCB-44A8-85DE-B78B7E6332A7}" type="presOf" srcId="{C8C79A45-150F-445A-9E80-00FBC46B0169}" destId="{8B038516-CDAB-48DB-AA37-3070FF76D919}" srcOrd="0" destOrd="0" presId="urn:microsoft.com/office/officeart/2005/8/layout/default"/>
    <dgm:cxn modelId="{BDF74ECE-5BF4-43BB-90E7-E5FC95262ECF}" srcId="{3F8C31FF-A91B-4FC7-8A81-1AD5DD9DC07B}" destId="{C8C79A45-150F-445A-9E80-00FBC46B0169}" srcOrd="1" destOrd="0" parTransId="{DE36F18D-A2C7-4E71-BD4E-3C51CE8E9E3D}" sibTransId="{0CBB97EF-C889-4B92-A3E8-CD3CDABDCEE7}"/>
    <dgm:cxn modelId="{CC9E21D3-4C91-4874-A1CF-5414580A0117}" type="presOf" srcId="{C492EE51-8B44-493E-BE2E-234802AC0194}" destId="{4F2B0706-0767-4F8A-A477-499ED06D9457}" srcOrd="0" destOrd="0" presId="urn:microsoft.com/office/officeart/2005/8/layout/default"/>
    <dgm:cxn modelId="{2B8619E1-038E-431E-A872-91B6EE077335}" type="presOf" srcId="{9EAAC921-DA7A-4E8C-BB57-7685592B55D4}" destId="{12757AC4-FEAA-409E-BB9A-BB3DA7A924A2}" srcOrd="0" destOrd="0" presId="urn:microsoft.com/office/officeart/2005/8/layout/default"/>
    <dgm:cxn modelId="{94A971F9-4793-4C6E-BF49-858FD5EA1702}" type="presParOf" srcId="{486F9461-D13E-4A88-9FA1-9A9BF4673D20}" destId="{0CF4595C-10B1-4852-9B8E-B403D50A3CE2}" srcOrd="0" destOrd="0" presId="urn:microsoft.com/office/officeart/2005/8/layout/default"/>
    <dgm:cxn modelId="{2E4391FF-AB17-4998-9431-B82963CB8EBD}" type="presParOf" srcId="{486F9461-D13E-4A88-9FA1-9A9BF4673D20}" destId="{C5000308-7419-410C-BE4C-54EBEE35A84F}" srcOrd="1" destOrd="0" presId="urn:microsoft.com/office/officeart/2005/8/layout/default"/>
    <dgm:cxn modelId="{A1E8E057-56ED-4D25-A8AD-C6EFC5C3AFF5}" type="presParOf" srcId="{486F9461-D13E-4A88-9FA1-9A9BF4673D20}" destId="{8B038516-CDAB-48DB-AA37-3070FF76D919}" srcOrd="2" destOrd="0" presId="urn:microsoft.com/office/officeart/2005/8/layout/default"/>
    <dgm:cxn modelId="{AEE9A17B-7E8A-4507-92CF-52AD67BEF6FD}" type="presParOf" srcId="{486F9461-D13E-4A88-9FA1-9A9BF4673D20}" destId="{5D4F230D-8425-41EB-B61B-BF3DED894010}" srcOrd="3" destOrd="0" presId="urn:microsoft.com/office/officeart/2005/8/layout/default"/>
    <dgm:cxn modelId="{90A417BE-F2EB-4729-95D9-048FA28F8EE2}" type="presParOf" srcId="{486F9461-D13E-4A88-9FA1-9A9BF4673D20}" destId="{4F2B0706-0767-4F8A-A477-499ED06D9457}" srcOrd="4" destOrd="0" presId="urn:microsoft.com/office/officeart/2005/8/layout/default"/>
    <dgm:cxn modelId="{CF29A569-E6F6-4FB9-929C-62AEFD38A24C}" type="presParOf" srcId="{486F9461-D13E-4A88-9FA1-9A9BF4673D20}" destId="{97962A3E-EDAD-4296-8D24-B9D911A551B1}" srcOrd="5" destOrd="0" presId="urn:microsoft.com/office/officeart/2005/8/layout/default"/>
    <dgm:cxn modelId="{3D10BB24-73AC-409A-BB5B-DB2C8946D809}" type="presParOf" srcId="{486F9461-D13E-4A88-9FA1-9A9BF4673D20}" destId="{83975DF8-3DCF-4F43-9499-265147D79575}" srcOrd="6" destOrd="0" presId="urn:microsoft.com/office/officeart/2005/8/layout/default"/>
    <dgm:cxn modelId="{5C53966C-949B-4EF9-97FA-E58455174638}" type="presParOf" srcId="{486F9461-D13E-4A88-9FA1-9A9BF4673D20}" destId="{ABCA46C8-1065-4B20-9093-E29681E1AD20}" srcOrd="7" destOrd="0" presId="urn:microsoft.com/office/officeart/2005/8/layout/default"/>
    <dgm:cxn modelId="{DA90749E-E20B-48DD-B29A-106D8CB5F6BE}" type="presParOf" srcId="{486F9461-D13E-4A88-9FA1-9A9BF4673D20}" destId="{12757AC4-FEAA-409E-BB9A-BB3DA7A924A2}" srcOrd="8" destOrd="0" presId="urn:microsoft.com/office/officeart/2005/8/layout/default"/>
    <dgm:cxn modelId="{E4077C41-1046-4610-9468-8ADFEEBCFD52}" type="presParOf" srcId="{486F9461-D13E-4A88-9FA1-9A9BF4673D20}" destId="{A2225854-B803-4F50-A9BA-63E97E5FC835}" srcOrd="9" destOrd="0" presId="urn:microsoft.com/office/officeart/2005/8/layout/default"/>
    <dgm:cxn modelId="{AFD72C17-5D7E-4B06-935E-3C6D9A0798D9}" type="presParOf" srcId="{486F9461-D13E-4A88-9FA1-9A9BF4673D20}" destId="{55257C5A-69EC-4B5F-A8FD-DDC1E7DAE8EF}" srcOrd="10" destOrd="0" presId="urn:microsoft.com/office/officeart/2005/8/layout/default"/>
    <dgm:cxn modelId="{1F7E4EC6-A21E-4432-B978-98444FECCA16}" type="presParOf" srcId="{486F9461-D13E-4A88-9FA1-9A9BF4673D20}" destId="{11F0B2A7-D4B2-446D-AA4E-5ECA48C76F2B}" srcOrd="11" destOrd="0" presId="urn:microsoft.com/office/officeart/2005/8/layout/default"/>
    <dgm:cxn modelId="{0F286002-C1FF-47CE-B1B4-9CE3FEEF2997}" type="presParOf" srcId="{486F9461-D13E-4A88-9FA1-9A9BF4673D20}" destId="{93426837-4F36-4369-8665-4E748347EF87}" srcOrd="12" destOrd="0" presId="urn:microsoft.com/office/officeart/2005/8/layout/default"/>
    <dgm:cxn modelId="{77715828-9715-4E9A-B89C-9C18EA465C94}" type="presParOf" srcId="{486F9461-D13E-4A88-9FA1-9A9BF4673D20}" destId="{A0C5339A-DA6E-4AB0-9B4C-5CE6505F163C}" srcOrd="13" destOrd="0" presId="urn:microsoft.com/office/officeart/2005/8/layout/default"/>
    <dgm:cxn modelId="{53D14ADF-9B88-4CEC-894A-5C71793574C8}" type="presParOf" srcId="{486F9461-D13E-4A88-9FA1-9A9BF4673D20}" destId="{6D9C13C8-1A56-4D0E-8BB4-723EAC7DE0D0}"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B45C38-12F2-47CB-9864-663A90B5A6FF}"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27FD1986-7841-4E5D-A457-44E63B544519}">
      <dgm:prSet/>
      <dgm:spPr/>
      <dgm:t>
        <a:bodyPr/>
        <a:lstStyle/>
        <a:p>
          <a:r>
            <a:rPr lang="en-US" b="0" i="0"/>
            <a:t>Make your Teaching Statement </a:t>
          </a:r>
          <a:r>
            <a:rPr lang="en-US" b="1" i="0"/>
            <a:t>brief </a:t>
          </a:r>
          <a:r>
            <a:rPr lang="en-US" b="0" i="0"/>
            <a:t>and </a:t>
          </a:r>
          <a:r>
            <a:rPr lang="en-US" b="1" i="0"/>
            <a:t>well written</a:t>
          </a:r>
          <a:r>
            <a:rPr lang="en-US" b="0" i="0"/>
            <a:t>. While Teaching Statements are probably longer at the tenure level (i.e., 3-5 pages or more), for hiring purposes they are typically </a:t>
          </a:r>
          <a:r>
            <a:rPr lang="en-US" b="1" i="0"/>
            <a:t>1-2 pages </a:t>
          </a:r>
          <a:r>
            <a:rPr lang="en-US" b="0" i="0"/>
            <a:t>in length.</a:t>
          </a:r>
          <a:endParaRPr lang="en-US"/>
        </a:p>
      </dgm:t>
    </dgm:pt>
    <dgm:pt modelId="{EC513E2B-2FE6-40FB-813D-ED7666C87DB4}" type="parTrans" cxnId="{1572EE77-C9C6-44D1-B602-0DF49C09104D}">
      <dgm:prSet/>
      <dgm:spPr/>
      <dgm:t>
        <a:bodyPr/>
        <a:lstStyle/>
        <a:p>
          <a:endParaRPr lang="en-US"/>
        </a:p>
      </dgm:t>
    </dgm:pt>
    <dgm:pt modelId="{9ED2D705-42F5-41BF-AEA8-47984FDF042A}" type="sibTrans" cxnId="{1572EE77-C9C6-44D1-B602-0DF49C09104D}">
      <dgm:prSet/>
      <dgm:spPr/>
      <dgm:t>
        <a:bodyPr/>
        <a:lstStyle/>
        <a:p>
          <a:endParaRPr lang="en-US"/>
        </a:p>
      </dgm:t>
    </dgm:pt>
    <dgm:pt modelId="{08975E72-FB8E-418E-901B-72B44D16ECEF}">
      <dgm:prSet/>
      <dgm:spPr/>
      <dgm:t>
        <a:bodyPr/>
        <a:lstStyle/>
        <a:p>
          <a:r>
            <a:rPr lang="en-US" b="0" i="0"/>
            <a:t>Use </a:t>
          </a:r>
          <a:r>
            <a:rPr lang="en-US" b="1" i="0"/>
            <a:t>narrative</a:t>
          </a:r>
          <a:r>
            <a:rPr lang="en-US" b="0" i="0"/>
            <a:t>, </a:t>
          </a:r>
          <a:r>
            <a:rPr lang="en-US" b="1" i="0"/>
            <a:t>first-person</a:t>
          </a:r>
          <a:r>
            <a:rPr lang="en-US" b="0" i="0"/>
            <a:t> approach. This allows the Teaching Statement to be both personal and reflective.</a:t>
          </a:r>
          <a:endParaRPr lang="en-US"/>
        </a:p>
      </dgm:t>
    </dgm:pt>
    <dgm:pt modelId="{60FABEE6-BA4D-4E50-A8FD-0BC912E90D3D}" type="parTrans" cxnId="{3138AF47-6CA6-445C-A8AE-5E0CAA590878}">
      <dgm:prSet/>
      <dgm:spPr/>
      <dgm:t>
        <a:bodyPr/>
        <a:lstStyle/>
        <a:p>
          <a:endParaRPr lang="en-US"/>
        </a:p>
      </dgm:t>
    </dgm:pt>
    <dgm:pt modelId="{4CFD864A-6290-4327-844D-9488B7CCC505}" type="sibTrans" cxnId="{3138AF47-6CA6-445C-A8AE-5E0CAA590878}">
      <dgm:prSet/>
      <dgm:spPr/>
      <dgm:t>
        <a:bodyPr/>
        <a:lstStyle/>
        <a:p>
          <a:endParaRPr lang="en-US"/>
        </a:p>
      </dgm:t>
    </dgm:pt>
    <dgm:pt modelId="{67A80DB9-BA52-4B36-A9D5-CDA65A79BE40}" type="pres">
      <dgm:prSet presAssocID="{74B45C38-12F2-47CB-9864-663A90B5A6FF}" presName="vert0" presStyleCnt="0">
        <dgm:presLayoutVars>
          <dgm:dir/>
          <dgm:animOne val="branch"/>
          <dgm:animLvl val="lvl"/>
        </dgm:presLayoutVars>
      </dgm:prSet>
      <dgm:spPr/>
    </dgm:pt>
    <dgm:pt modelId="{280FB789-3C93-4D51-A264-DE9FDF160963}" type="pres">
      <dgm:prSet presAssocID="{27FD1986-7841-4E5D-A457-44E63B544519}" presName="thickLine" presStyleLbl="alignNode1" presStyleIdx="0" presStyleCnt="2"/>
      <dgm:spPr/>
    </dgm:pt>
    <dgm:pt modelId="{DED4C01A-786F-4F29-8C59-181CDCB670BC}" type="pres">
      <dgm:prSet presAssocID="{27FD1986-7841-4E5D-A457-44E63B544519}" presName="horz1" presStyleCnt="0"/>
      <dgm:spPr/>
    </dgm:pt>
    <dgm:pt modelId="{69FB4E7D-592A-4394-B592-D646309A9901}" type="pres">
      <dgm:prSet presAssocID="{27FD1986-7841-4E5D-A457-44E63B544519}" presName="tx1" presStyleLbl="revTx" presStyleIdx="0" presStyleCnt="2"/>
      <dgm:spPr/>
    </dgm:pt>
    <dgm:pt modelId="{165B1FDE-570F-4AC7-807C-4BECFA174EE5}" type="pres">
      <dgm:prSet presAssocID="{27FD1986-7841-4E5D-A457-44E63B544519}" presName="vert1" presStyleCnt="0"/>
      <dgm:spPr/>
    </dgm:pt>
    <dgm:pt modelId="{0199E4A6-8306-4E93-B617-20A83AC0922E}" type="pres">
      <dgm:prSet presAssocID="{08975E72-FB8E-418E-901B-72B44D16ECEF}" presName="thickLine" presStyleLbl="alignNode1" presStyleIdx="1" presStyleCnt="2"/>
      <dgm:spPr/>
    </dgm:pt>
    <dgm:pt modelId="{67B66FC8-A440-4921-9A0F-B2459A13F1F2}" type="pres">
      <dgm:prSet presAssocID="{08975E72-FB8E-418E-901B-72B44D16ECEF}" presName="horz1" presStyleCnt="0"/>
      <dgm:spPr/>
    </dgm:pt>
    <dgm:pt modelId="{B1FE3B23-D5FE-4D58-AC82-7F5D9AF6F632}" type="pres">
      <dgm:prSet presAssocID="{08975E72-FB8E-418E-901B-72B44D16ECEF}" presName="tx1" presStyleLbl="revTx" presStyleIdx="1" presStyleCnt="2"/>
      <dgm:spPr/>
    </dgm:pt>
    <dgm:pt modelId="{94EA6E38-F381-43E0-B9F8-2C23CF8288C6}" type="pres">
      <dgm:prSet presAssocID="{08975E72-FB8E-418E-901B-72B44D16ECEF}" presName="vert1" presStyleCnt="0"/>
      <dgm:spPr/>
    </dgm:pt>
  </dgm:ptLst>
  <dgm:cxnLst>
    <dgm:cxn modelId="{3138AF47-6CA6-445C-A8AE-5E0CAA590878}" srcId="{74B45C38-12F2-47CB-9864-663A90B5A6FF}" destId="{08975E72-FB8E-418E-901B-72B44D16ECEF}" srcOrd="1" destOrd="0" parTransId="{60FABEE6-BA4D-4E50-A8FD-0BC912E90D3D}" sibTransId="{4CFD864A-6290-4327-844D-9488B7CCC505}"/>
    <dgm:cxn modelId="{1572EE77-C9C6-44D1-B602-0DF49C09104D}" srcId="{74B45C38-12F2-47CB-9864-663A90B5A6FF}" destId="{27FD1986-7841-4E5D-A457-44E63B544519}" srcOrd="0" destOrd="0" parTransId="{EC513E2B-2FE6-40FB-813D-ED7666C87DB4}" sibTransId="{9ED2D705-42F5-41BF-AEA8-47984FDF042A}"/>
    <dgm:cxn modelId="{9EABA2BE-982E-4491-ABAC-FB1EC1C128D9}" type="presOf" srcId="{08975E72-FB8E-418E-901B-72B44D16ECEF}" destId="{B1FE3B23-D5FE-4D58-AC82-7F5D9AF6F632}" srcOrd="0" destOrd="0" presId="urn:microsoft.com/office/officeart/2008/layout/LinedList"/>
    <dgm:cxn modelId="{D39ECCF1-A919-4E21-969B-B4BF92A4C92F}" type="presOf" srcId="{27FD1986-7841-4E5D-A457-44E63B544519}" destId="{69FB4E7D-592A-4394-B592-D646309A9901}" srcOrd="0" destOrd="0" presId="urn:microsoft.com/office/officeart/2008/layout/LinedList"/>
    <dgm:cxn modelId="{4552F9F8-257B-4950-9C7D-210A4F865645}" type="presOf" srcId="{74B45C38-12F2-47CB-9864-663A90B5A6FF}" destId="{67A80DB9-BA52-4B36-A9D5-CDA65A79BE40}" srcOrd="0" destOrd="0" presId="urn:microsoft.com/office/officeart/2008/layout/LinedList"/>
    <dgm:cxn modelId="{E8C506FB-F4CF-43F7-8C50-36C267071B8F}" type="presParOf" srcId="{67A80DB9-BA52-4B36-A9D5-CDA65A79BE40}" destId="{280FB789-3C93-4D51-A264-DE9FDF160963}" srcOrd="0" destOrd="0" presId="urn:microsoft.com/office/officeart/2008/layout/LinedList"/>
    <dgm:cxn modelId="{CED92BDC-ABD7-4C5C-A89F-8D9AB13F5AB9}" type="presParOf" srcId="{67A80DB9-BA52-4B36-A9D5-CDA65A79BE40}" destId="{DED4C01A-786F-4F29-8C59-181CDCB670BC}" srcOrd="1" destOrd="0" presId="urn:microsoft.com/office/officeart/2008/layout/LinedList"/>
    <dgm:cxn modelId="{8B95C5E3-689B-4044-BC3E-9E24E51F8C91}" type="presParOf" srcId="{DED4C01A-786F-4F29-8C59-181CDCB670BC}" destId="{69FB4E7D-592A-4394-B592-D646309A9901}" srcOrd="0" destOrd="0" presId="urn:microsoft.com/office/officeart/2008/layout/LinedList"/>
    <dgm:cxn modelId="{0DF9569A-CF70-482D-AF50-965304A968E8}" type="presParOf" srcId="{DED4C01A-786F-4F29-8C59-181CDCB670BC}" destId="{165B1FDE-570F-4AC7-807C-4BECFA174EE5}" srcOrd="1" destOrd="0" presId="urn:microsoft.com/office/officeart/2008/layout/LinedList"/>
    <dgm:cxn modelId="{BBB8A404-F65C-45C3-9464-C7EB8DEC92D6}" type="presParOf" srcId="{67A80DB9-BA52-4B36-A9D5-CDA65A79BE40}" destId="{0199E4A6-8306-4E93-B617-20A83AC0922E}" srcOrd="2" destOrd="0" presId="urn:microsoft.com/office/officeart/2008/layout/LinedList"/>
    <dgm:cxn modelId="{88A423FF-0B30-4B12-BC5E-01E913A14FD6}" type="presParOf" srcId="{67A80DB9-BA52-4B36-A9D5-CDA65A79BE40}" destId="{67B66FC8-A440-4921-9A0F-B2459A13F1F2}" srcOrd="3" destOrd="0" presId="urn:microsoft.com/office/officeart/2008/layout/LinedList"/>
    <dgm:cxn modelId="{D0F29EAE-F81C-448E-93BD-0D8A6E6038A7}" type="presParOf" srcId="{67B66FC8-A440-4921-9A0F-B2459A13F1F2}" destId="{B1FE3B23-D5FE-4D58-AC82-7F5D9AF6F632}" srcOrd="0" destOrd="0" presId="urn:microsoft.com/office/officeart/2008/layout/LinedList"/>
    <dgm:cxn modelId="{6F7B2172-3B1E-4FEC-A318-E72123DD461C}" type="presParOf" srcId="{67B66FC8-A440-4921-9A0F-B2459A13F1F2}" destId="{94EA6E38-F381-43E0-B9F8-2C23CF8288C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EA5BDD-87D7-489D-AB1E-33A3F237B688}"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9F80BF6F-219F-454E-A9BE-99EAC708CCF9}">
      <dgm:prSet/>
      <dgm:spPr/>
      <dgm:t>
        <a:bodyPr/>
        <a:lstStyle/>
        <a:p>
          <a:r>
            <a:rPr lang="en-US" b="0" i="0"/>
            <a:t>Be</a:t>
          </a:r>
          <a:r>
            <a:rPr lang="en-US" b="1" i="0"/>
            <a:t> sincere</a:t>
          </a:r>
          <a:r>
            <a:rPr lang="en-US" b="0" i="0"/>
            <a:t> and unique. Avoid clichés, especially ones about how much passion you have for teaching.</a:t>
          </a:r>
          <a:endParaRPr lang="en-US"/>
        </a:p>
      </dgm:t>
    </dgm:pt>
    <dgm:pt modelId="{DAF1D20D-8002-4A6B-98B1-B83CAE715667}" type="parTrans" cxnId="{0CAD287E-A73A-4CC7-AC69-A5BD9994DD90}">
      <dgm:prSet/>
      <dgm:spPr/>
      <dgm:t>
        <a:bodyPr/>
        <a:lstStyle/>
        <a:p>
          <a:endParaRPr lang="en-US"/>
        </a:p>
      </dgm:t>
    </dgm:pt>
    <dgm:pt modelId="{175C32CD-D8A1-4D63-A4B4-398924405757}" type="sibTrans" cxnId="{0CAD287E-A73A-4CC7-AC69-A5BD9994DD90}">
      <dgm:prSet/>
      <dgm:spPr/>
      <dgm:t>
        <a:bodyPr/>
        <a:lstStyle/>
        <a:p>
          <a:endParaRPr lang="en-US"/>
        </a:p>
      </dgm:t>
    </dgm:pt>
    <dgm:pt modelId="{72D9F633-1DED-43D1-AA9B-6F0C5BC02570}">
      <dgm:prSet/>
      <dgm:spPr/>
      <dgm:t>
        <a:bodyPr/>
        <a:lstStyle/>
        <a:p>
          <a:r>
            <a:rPr lang="en-US" b="0" i="0"/>
            <a:t>Make it </a:t>
          </a:r>
          <a:r>
            <a:rPr lang="en-US" b="1" i="0"/>
            <a:t>specific</a:t>
          </a:r>
          <a:r>
            <a:rPr lang="en-US" b="0" i="0"/>
            <a:t> rather than abstract. Ground your ideas in </a:t>
          </a:r>
          <a:r>
            <a:rPr lang="en-US" b="1" i="0"/>
            <a:t>1-2 concrete examples</a:t>
          </a:r>
          <a:r>
            <a:rPr lang="en-US" b="0" i="0"/>
            <a:t>, whether experienced or anticipated. This will help the reader to better visualize you in the classroom.</a:t>
          </a:r>
          <a:endParaRPr lang="en-US"/>
        </a:p>
      </dgm:t>
    </dgm:pt>
    <dgm:pt modelId="{8FE832EF-4C96-463A-8D30-2B1B355166F1}" type="parTrans" cxnId="{A2A88B99-BAD2-48AC-8E26-28132C46DD60}">
      <dgm:prSet/>
      <dgm:spPr/>
      <dgm:t>
        <a:bodyPr/>
        <a:lstStyle/>
        <a:p>
          <a:endParaRPr lang="en-US"/>
        </a:p>
      </dgm:t>
    </dgm:pt>
    <dgm:pt modelId="{0896AB8B-550B-4C69-80D6-1BB5482BBEA8}" type="sibTrans" cxnId="{A2A88B99-BAD2-48AC-8E26-28132C46DD60}">
      <dgm:prSet/>
      <dgm:spPr/>
      <dgm:t>
        <a:bodyPr/>
        <a:lstStyle/>
        <a:p>
          <a:endParaRPr lang="en-US"/>
        </a:p>
      </dgm:t>
    </dgm:pt>
    <dgm:pt modelId="{029A3032-B6BB-4D53-A24A-391E74901DA6}" type="pres">
      <dgm:prSet presAssocID="{16EA5BDD-87D7-489D-AB1E-33A3F237B688}" presName="vert0" presStyleCnt="0">
        <dgm:presLayoutVars>
          <dgm:dir/>
          <dgm:animOne val="branch"/>
          <dgm:animLvl val="lvl"/>
        </dgm:presLayoutVars>
      </dgm:prSet>
      <dgm:spPr/>
    </dgm:pt>
    <dgm:pt modelId="{58FE0481-E1CE-439D-AAA0-9299AC638F7F}" type="pres">
      <dgm:prSet presAssocID="{9F80BF6F-219F-454E-A9BE-99EAC708CCF9}" presName="thickLine" presStyleLbl="alignNode1" presStyleIdx="0" presStyleCnt="2"/>
      <dgm:spPr/>
    </dgm:pt>
    <dgm:pt modelId="{FBD37FD5-EF01-4D3C-BB67-7DD1606FDFD4}" type="pres">
      <dgm:prSet presAssocID="{9F80BF6F-219F-454E-A9BE-99EAC708CCF9}" presName="horz1" presStyleCnt="0"/>
      <dgm:spPr/>
    </dgm:pt>
    <dgm:pt modelId="{4B13DC7B-A048-4A6B-AC4A-691002AC58B5}" type="pres">
      <dgm:prSet presAssocID="{9F80BF6F-219F-454E-A9BE-99EAC708CCF9}" presName="tx1" presStyleLbl="revTx" presStyleIdx="0" presStyleCnt="2"/>
      <dgm:spPr/>
    </dgm:pt>
    <dgm:pt modelId="{E53396E2-E101-4BD1-9339-5666820074E8}" type="pres">
      <dgm:prSet presAssocID="{9F80BF6F-219F-454E-A9BE-99EAC708CCF9}" presName="vert1" presStyleCnt="0"/>
      <dgm:spPr/>
    </dgm:pt>
    <dgm:pt modelId="{2CB24595-1271-4D21-8617-5450B521DE34}" type="pres">
      <dgm:prSet presAssocID="{72D9F633-1DED-43D1-AA9B-6F0C5BC02570}" presName="thickLine" presStyleLbl="alignNode1" presStyleIdx="1" presStyleCnt="2"/>
      <dgm:spPr/>
    </dgm:pt>
    <dgm:pt modelId="{8D7CA688-3743-42D7-AECA-093B1CFEC4EF}" type="pres">
      <dgm:prSet presAssocID="{72D9F633-1DED-43D1-AA9B-6F0C5BC02570}" presName="horz1" presStyleCnt="0"/>
      <dgm:spPr/>
    </dgm:pt>
    <dgm:pt modelId="{84AFB5B0-0FED-4E84-80E6-9674A8DCE8E1}" type="pres">
      <dgm:prSet presAssocID="{72D9F633-1DED-43D1-AA9B-6F0C5BC02570}" presName="tx1" presStyleLbl="revTx" presStyleIdx="1" presStyleCnt="2"/>
      <dgm:spPr/>
    </dgm:pt>
    <dgm:pt modelId="{B19D9F9D-EEE0-4E31-ADA6-C4288BFD726B}" type="pres">
      <dgm:prSet presAssocID="{72D9F633-1DED-43D1-AA9B-6F0C5BC02570}" presName="vert1" presStyleCnt="0"/>
      <dgm:spPr/>
    </dgm:pt>
  </dgm:ptLst>
  <dgm:cxnLst>
    <dgm:cxn modelId="{324ADB0C-EA25-49AD-B012-806C2341F5B1}" type="presOf" srcId="{72D9F633-1DED-43D1-AA9B-6F0C5BC02570}" destId="{84AFB5B0-0FED-4E84-80E6-9674A8DCE8E1}" srcOrd="0" destOrd="0" presId="urn:microsoft.com/office/officeart/2008/layout/LinedList"/>
    <dgm:cxn modelId="{2E30A54F-5C8E-4221-96A3-333AC575B092}" type="presOf" srcId="{16EA5BDD-87D7-489D-AB1E-33A3F237B688}" destId="{029A3032-B6BB-4D53-A24A-391E74901DA6}" srcOrd="0" destOrd="0" presId="urn:microsoft.com/office/officeart/2008/layout/LinedList"/>
    <dgm:cxn modelId="{0CAD287E-A73A-4CC7-AC69-A5BD9994DD90}" srcId="{16EA5BDD-87D7-489D-AB1E-33A3F237B688}" destId="{9F80BF6F-219F-454E-A9BE-99EAC708CCF9}" srcOrd="0" destOrd="0" parTransId="{DAF1D20D-8002-4A6B-98B1-B83CAE715667}" sibTransId="{175C32CD-D8A1-4D63-A4B4-398924405757}"/>
    <dgm:cxn modelId="{6B11288D-5EBC-4D15-B0C3-CB99CC6D0B58}" type="presOf" srcId="{9F80BF6F-219F-454E-A9BE-99EAC708CCF9}" destId="{4B13DC7B-A048-4A6B-AC4A-691002AC58B5}" srcOrd="0" destOrd="0" presId="urn:microsoft.com/office/officeart/2008/layout/LinedList"/>
    <dgm:cxn modelId="{A2A88B99-BAD2-48AC-8E26-28132C46DD60}" srcId="{16EA5BDD-87D7-489D-AB1E-33A3F237B688}" destId="{72D9F633-1DED-43D1-AA9B-6F0C5BC02570}" srcOrd="1" destOrd="0" parTransId="{8FE832EF-4C96-463A-8D30-2B1B355166F1}" sibTransId="{0896AB8B-550B-4C69-80D6-1BB5482BBEA8}"/>
    <dgm:cxn modelId="{84EA8CBD-0F17-4426-9D00-F9694A23BFE8}" type="presParOf" srcId="{029A3032-B6BB-4D53-A24A-391E74901DA6}" destId="{58FE0481-E1CE-439D-AAA0-9299AC638F7F}" srcOrd="0" destOrd="0" presId="urn:microsoft.com/office/officeart/2008/layout/LinedList"/>
    <dgm:cxn modelId="{AA114169-9077-42EF-A4DE-CB63CDC70D2A}" type="presParOf" srcId="{029A3032-B6BB-4D53-A24A-391E74901DA6}" destId="{FBD37FD5-EF01-4D3C-BB67-7DD1606FDFD4}" srcOrd="1" destOrd="0" presId="urn:microsoft.com/office/officeart/2008/layout/LinedList"/>
    <dgm:cxn modelId="{0288C417-F920-4368-8C39-EDA55E0E9C5E}" type="presParOf" srcId="{FBD37FD5-EF01-4D3C-BB67-7DD1606FDFD4}" destId="{4B13DC7B-A048-4A6B-AC4A-691002AC58B5}" srcOrd="0" destOrd="0" presId="urn:microsoft.com/office/officeart/2008/layout/LinedList"/>
    <dgm:cxn modelId="{234B6080-68FA-40BA-9DD3-E8F5CFCD6E4B}" type="presParOf" srcId="{FBD37FD5-EF01-4D3C-BB67-7DD1606FDFD4}" destId="{E53396E2-E101-4BD1-9339-5666820074E8}" srcOrd="1" destOrd="0" presId="urn:microsoft.com/office/officeart/2008/layout/LinedList"/>
    <dgm:cxn modelId="{DEFDB281-E4E8-4B6F-BEA2-B61656C4906A}" type="presParOf" srcId="{029A3032-B6BB-4D53-A24A-391E74901DA6}" destId="{2CB24595-1271-4D21-8617-5450B521DE34}" srcOrd="2" destOrd="0" presId="urn:microsoft.com/office/officeart/2008/layout/LinedList"/>
    <dgm:cxn modelId="{69AC0CFA-7242-4540-9CE3-6AFC91C28A03}" type="presParOf" srcId="{029A3032-B6BB-4D53-A24A-391E74901DA6}" destId="{8D7CA688-3743-42D7-AECA-093B1CFEC4EF}" srcOrd="3" destOrd="0" presId="urn:microsoft.com/office/officeart/2008/layout/LinedList"/>
    <dgm:cxn modelId="{E93B781F-83A4-4A8C-AC57-B702554C77BD}" type="presParOf" srcId="{8D7CA688-3743-42D7-AECA-093B1CFEC4EF}" destId="{84AFB5B0-0FED-4E84-80E6-9674A8DCE8E1}" srcOrd="0" destOrd="0" presId="urn:microsoft.com/office/officeart/2008/layout/LinedList"/>
    <dgm:cxn modelId="{4F02CDD0-A994-46F4-AB10-D00F714915B6}" type="presParOf" srcId="{8D7CA688-3743-42D7-AECA-093B1CFEC4EF}" destId="{B19D9F9D-EEE0-4E31-ADA6-C4288BFD726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5471653-6B23-415A-AC7B-96B4781EA39A}"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D6E1A9C8-688A-4044-9B20-F15909B3FC07}">
      <dgm:prSet/>
      <dgm:spPr/>
      <dgm:t>
        <a:bodyPr/>
        <a:lstStyle/>
        <a:p>
          <a:r>
            <a:rPr lang="en-US"/>
            <a:t>Avoid jargon and technical terms, as they can be off-putting to some readers.</a:t>
          </a:r>
        </a:p>
      </dgm:t>
    </dgm:pt>
    <dgm:pt modelId="{AFF981DB-D8FC-4369-BE37-B4060AEE8F41}" type="parTrans" cxnId="{9E9374F0-D3BD-4006-8833-DC48BAC7F849}">
      <dgm:prSet/>
      <dgm:spPr/>
      <dgm:t>
        <a:bodyPr/>
        <a:lstStyle/>
        <a:p>
          <a:endParaRPr lang="en-US"/>
        </a:p>
      </dgm:t>
    </dgm:pt>
    <dgm:pt modelId="{7A3CD2C9-9614-4471-BAAF-5A9B0B184014}" type="sibTrans" cxnId="{9E9374F0-D3BD-4006-8833-DC48BAC7F849}">
      <dgm:prSet/>
      <dgm:spPr/>
      <dgm:t>
        <a:bodyPr/>
        <a:lstStyle/>
        <a:p>
          <a:endParaRPr lang="en-US"/>
        </a:p>
      </dgm:t>
    </dgm:pt>
    <dgm:pt modelId="{28194C35-2676-42AA-9732-BDEC24CB82A3}">
      <dgm:prSet/>
      <dgm:spPr/>
      <dgm:t>
        <a:bodyPr/>
        <a:lstStyle/>
        <a:p>
          <a:r>
            <a:rPr lang="en-US"/>
            <a:t>Try not to simply repeat what is in your CV. Teaching Statements are not exhaustive documents and should be used to complement other materials for the hiring or tenure processes.</a:t>
          </a:r>
        </a:p>
      </dgm:t>
    </dgm:pt>
    <dgm:pt modelId="{97D6EA91-D69A-4958-B89D-A6EC813E47D3}" type="parTrans" cxnId="{2424D85D-E792-4CE2-B7CD-B33E6E6A9971}">
      <dgm:prSet/>
      <dgm:spPr/>
      <dgm:t>
        <a:bodyPr/>
        <a:lstStyle/>
        <a:p>
          <a:endParaRPr lang="en-US"/>
        </a:p>
      </dgm:t>
    </dgm:pt>
    <dgm:pt modelId="{692EFFB6-0E98-4FC7-9946-B971FCCDC058}" type="sibTrans" cxnId="{2424D85D-E792-4CE2-B7CD-B33E6E6A9971}">
      <dgm:prSet/>
      <dgm:spPr/>
      <dgm:t>
        <a:bodyPr/>
        <a:lstStyle/>
        <a:p>
          <a:endParaRPr lang="en-US"/>
        </a:p>
      </dgm:t>
    </dgm:pt>
    <dgm:pt modelId="{083F7014-8B2E-4A44-911D-33CA56EFA9EF}">
      <dgm:prSet/>
      <dgm:spPr/>
      <dgm:t>
        <a:bodyPr/>
        <a:lstStyle/>
        <a:p>
          <a:r>
            <a:rPr lang="en-US" dirty="0"/>
            <a:t>Be discipline-specific. Do not ignore your research. Explain how you advance your field through teaching.</a:t>
          </a:r>
        </a:p>
      </dgm:t>
    </dgm:pt>
    <dgm:pt modelId="{E7AEEE90-7F2B-45CA-B5A2-FA53F8E1B980}" type="sibTrans" cxnId="{4D14F3D7-F31E-427A-8A00-CD0AB8F3B051}">
      <dgm:prSet/>
      <dgm:spPr/>
      <dgm:t>
        <a:bodyPr/>
        <a:lstStyle/>
        <a:p>
          <a:endParaRPr lang="en-US"/>
        </a:p>
      </dgm:t>
    </dgm:pt>
    <dgm:pt modelId="{1638F600-44E9-4170-A046-A6A2D9D7C8B9}" type="parTrans" cxnId="{4D14F3D7-F31E-427A-8A00-CD0AB8F3B051}">
      <dgm:prSet/>
      <dgm:spPr/>
      <dgm:t>
        <a:bodyPr/>
        <a:lstStyle/>
        <a:p>
          <a:endParaRPr lang="en-US"/>
        </a:p>
      </dgm:t>
    </dgm:pt>
    <dgm:pt modelId="{B14ED390-FFFA-4451-A1A5-F9C9EC7335C7}" type="pres">
      <dgm:prSet presAssocID="{C5471653-6B23-415A-AC7B-96B4781EA39A}" presName="vert0" presStyleCnt="0">
        <dgm:presLayoutVars>
          <dgm:dir/>
          <dgm:animOne val="branch"/>
          <dgm:animLvl val="lvl"/>
        </dgm:presLayoutVars>
      </dgm:prSet>
      <dgm:spPr/>
    </dgm:pt>
    <dgm:pt modelId="{C2EE1FCE-EFF3-412C-903D-B5E6E6214FF0}" type="pres">
      <dgm:prSet presAssocID="{083F7014-8B2E-4A44-911D-33CA56EFA9EF}" presName="thickLine" presStyleLbl="alignNode1" presStyleIdx="0" presStyleCnt="3"/>
      <dgm:spPr/>
    </dgm:pt>
    <dgm:pt modelId="{0C90CB48-BB1A-4611-B2BC-22189F83CBA0}" type="pres">
      <dgm:prSet presAssocID="{083F7014-8B2E-4A44-911D-33CA56EFA9EF}" presName="horz1" presStyleCnt="0"/>
      <dgm:spPr/>
    </dgm:pt>
    <dgm:pt modelId="{4FE1E489-5789-4491-BB1F-6F3194DE2F08}" type="pres">
      <dgm:prSet presAssocID="{083F7014-8B2E-4A44-911D-33CA56EFA9EF}" presName="tx1" presStyleLbl="revTx" presStyleIdx="0" presStyleCnt="3"/>
      <dgm:spPr/>
    </dgm:pt>
    <dgm:pt modelId="{E618A823-E929-46BE-A4A8-4D0441991532}" type="pres">
      <dgm:prSet presAssocID="{083F7014-8B2E-4A44-911D-33CA56EFA9EF}" presName="vert1" presStyleCnt="0"/>
      <dgm:spPr/>
    </dgm:pt>
    <dgm:pt modelId="{9ABABDD6-A474-4802-ADBD-EA9AA67AE62F}" type="pres">
      <dgm:prSet presAssocID="{D6E1A9C8-688A-4044-9B20-F15909B3FC07}" presName="thickLine" presStyleLbl="alignNode1" presStyleIdx="1" presStyleCnt="3"/>
      <dgm:spPr/>
    </dgm:pt>
    <dgm:pt modelId="{E3311765-20A4-4462-A654-F8A05B31066F}" type="pres">
      <dgm:prSet presAssocID="{D6E1A9C8-688A-4044-9B20-F15909B3FC07}" presName="horz1" presStyleCnt="0"/>
      <dgm:spPr/>
    </dgm:pt>
    <dgm:pt modelId="{F7DA0D32-4EF1-4DBF-9D36-1A9624D6ACDA}" type="pres">
      <dgm:prSet presAssocID="{D6E1A9C8-688A-4044-9B20-F15909B3FC07}" presName="tx1" presStyleLbl="revTx" presStyleIdx="1" presStyleCnt="3"/>
      <dgm:spPr/>
    </dgm:pt>
    <dgm:pt modelId="{F27140B7-D457-4364-9E8C-9CE945079409}" type="pres">
      <dgm:prSet presAssocID="{D6E1A9C8-688A-4044-9B20-F15909B3FC07}" presName="vert1" presStyleCnt="0"/>
      <dgm:spPr/>
    </dgm:pt>
    <dgm:pt modelId="{6BA639DD-F391-44E7-A0C9-26CAC937496F}" type="pres">
      <dgm:prSet presAssocID="{28194C35-2676-42AA-9732-BDEC24CB82A3}" presName="thickLine" presStyleLbl="alignNode1" presStyleIdx="2" presStyleCnt="3"/>
      <dgm:spPr/>
    </dgm:pt>
    <dgm:pt modelId="{6A8A61D8-EBED-427C-A25A-4DB16BDCCA31}" type="pres">
      <dgm:prSet presAssocID="{28194C35-2676-42AA-9732-BDEC24CB82A3}" presName="horz1" presStyleCnt="0"/>
      <dgm:spPr/>
    </dgm:pt>
    <dgm:pt modelId="{E7E46EFE-40E2-4D06-B58B-3ECCF2FB32C1}" type="pres">
      <dgm:prSet presAssocID="{28194C35-2676-42AA-9732-BDEC24CB82A3}" presName="tx1" presStyleLbl="revTx" presStyleIdx="2" presStyleCnt="3"/>
      <dgm:spPr/>
    </dgm:pt>
    <dgm:pt modelId="{89E86A24-E613-4DF3-8A8D-DFCA2C72194C}" type="pres">
      <dgm:prSet presAssocID="{28194C35-2676-42AA-9732-BDEC24CB82A3}" presName="vert1" presStyleCnt="0"/>
      <dgm:spPr/>
    </dgm:pt>
  </dgm:ptLst>
  <dgm:cxnLst>
    <dgm:cxn modelId="{EEBD381F-1CF0-42BF-AE96-67820BBB09C9}" type="presOf" srcId="{C5471653-6B23-415A-AC7B-96B4781EA39A}" destId="{B14ED390-FFFA-4451-A1A5-F9C9EC7335C7}" srcOrd="0" destOrd="0" presId="urn:microsoft.com/office/officeart/2008/layout/LinedList"/>
    <dgm:cxn modelId="{2424D85D-E792-4CE2-B7CD-B33E6E6A9971}" srcId="{C5471653-6B23-415A-AC7B-96B4781EA39A}" destId="{28194C35-2676-42AA-9732-BDEC24CB82A3}" srcOrd="2" destOrd="0" parTransId="{97D6EA91-D69A-4958-B89D-A6EC813E47D3}" sibTransId="{692EFFB6-0E98-4FC7-9946-B971FCCDC058}"/>
    <dgm:cxn modelId="{87B45C76-E746-4080-A874-651BE687BEB3}" type="presOf" srcId="{083F7014-8B2E-4A44-911D-33CA56EFA9EF}" destId="{4FE1E489-5789-4491-BB1F-6F3194DE2F08}" srcOrd="0" destOrd="0" presId="urn:microsoft.com/office/officeart/2008/layout/LinedList"/>
    <dgm:cxn modelId="{734D7593-8346-4068-9861-B5DA9B40B869}" type="presOf" srcId="{28194C35-2676-42AA-9732-BDEC24CB82A3}" destId="{E7E46EFE-40E2-4D06-B58B-3ECCF2FB32C1}" srcOrd="0" destOrd="0" presId="urn:microsoft.com/office/officeart/2008/layout/LinedList"/>
    <dgm:cxn modelId="{56B7EBA3-3EDE-4C15-BDE4-99BDBA6F7BAB}" type="presOf" srcId="{D6E1A9C8-688A-4044-9B20-F15909B3FC07}" destId="{F7DA0D32-4EF1-4DBF-9D36-1A9624D6ACDA}" srcOrd="0" destOrd="0" presId="urn:microsoft.com/office/officeart/2008/layout/LinedList"/>
    <dgm:cxn modelId="{4D14F3D7-F31E-427A-8A00-CD0AB8F3B051}" srcId="{C5471653-6B23-415A-AC7B-96B4781EA39A}" destId="{083F7014-8B2E-4A44-911D-33CA56EFA9EF}" srcOrd="0" destOrd="0" parTransId="{1638F600-44E9-4170-A046-A6A2D9D7C8B9}" sibTransId="{E7AEEE90-7F2B-45CA-B5A2-FA53F8E1B980}"/>
    <dgm:cxn modelId="{9E9374F0-D3BD-4006-8833-DC48BAC7F849}" srcId="{C5471653-6B23-415A-AC7B-96B4781EA39A}" destId="{D6E1A9C8-688A-4044-9B20-F15909B3FC07}" srcOrd="1" destOrd="0" parTransId="{AFF981DB-D8FC-4369-BE37-B4060AEE8F41}" sibTransId="{7A3CD2C9-9614-4471-BAAF-5A9B0B184014}"/>
    <dgm:cxn modelId="{88105181-B472-43C0-84D6-E4B50EB54193}" type="presParOf" srcId="{B14ED390-FFFA-4451-A1A5-F9C9EC7335C7}" destId="{C2EE1FCE-EFF3-412C-903D-B5E6E6214FF0}" srcOrd="0" destOrd="0" presId="urn:microsoft.com/office/officeart/2008/layout/LinedList"/>
    <dgm:cxn modelId="{72CB9E4D-911B-43C1-B7AA-6F8A12F7474A}" type="presParOf" srcId="{B14ED390-FFFA-4451-A1A5-F9C9EC7335C7}" destId="{0C90CB48-BB1A-4611-B2BC-22189F83CBA0}" srcOrd="1" destOrd="0" presId="urn:microsoft.com/office/officeart/2008/layout/LinedList"/>
    <dgm:cxn modelId="{BD79EF93-4319-47DF-957F-3AACC95A73E4}" type="presParOf" srcId="{0C90CB48-BB1A-4611-B2BC-22189F83CBA0}" destId="{4FE1E489-5789-4491-BB1F-6F3194DE2F08}" srcOrd="0" destOrd="0" presId="urn:microsoft.com/office/officeart/2008/layout/LinedList"/>
    <dgm:cxn modelId="{5CDE89DC-94D7-485D-8A8D-024812D82DE2}" type="presParOf" srcId="{0C90CB48-BB1A-4611-B2BC-22189F83CBA0}" destId="{E618A823-E929-46BE-A4A8-4D0441991532}" srcOrd="1" destOrd="0" presId="urn:microsoft.com/office/officeart/2008/layout/LinedList"/>
    <dgm:cxn modelId="{2E3F539D-E122-4B34-BF83-6CBC7A3E2C22}" type="presParOf" srcId="{B14ED390-FFFA-4451-A1A5-F9C9EC7335C7}" destId="{9ABABDD6-A474-4802-ADBD-EA9AA67AE62F}" srcOrd="2" destOrd="0" presId="urn:microsoft.com/office/officeart/2008/layout/LinedList"/>
    <dgm:cxn modelId="{D88FB93F-FDC6-4895-8D96-504CFC30F206}" type="presParOf" srcId="{B14ED390-FFFA-4451-A1A5-F9C9EC7335C7}" destId="{E3311765-20A4-4462-A654-F8A05B31066F}" srcOrd="3" destOrd="0" presId="urn:microsoft.com/office/officeart/2008/layout/LinedList"/>
    <dgm:cxn modelId="{5EA09566-7DCE-41C0-A547-25CDD7F86D0F}" type="presParOf" srcId="{E3311765-20A4-4462-A654-F8A05B31066F}" destId="{F7DA0D32-4EF1-4DBF-9D36-1A9624D6ACDA}" srcOrd="0" destOrd="0" presId="urn:microsoft.com/office/officeart/2008/layout/LinedList"/>
    <dgm:cxn modelId="{128FC261-D9CF-4BD6-965E-D360D241EB9F}" type="presParOf" srcId="{E3311765-20A4-4462-A654-F8A05B31066F}" destId="{F27140B7-D457-4364-9E8C-9CE945079409}" srcOrd="1" destOrd="0" presId="urn:microsoft.com/office/officeart/2008/layout/LinedList"/>
    <dgm:cxn modelId="{C95D31C2-E2D4-4C41-9EF1-D4F1D9556CAB}" type="presParOf" srcId="{B14ED390-FFFA-4451-A1A5-F9C9EC7335C7}" destId="{6BA639DD-F391-44E7-A0C9-26CAC937496F}" srcOrd="4" destOrd="0" presId="urn:microsoft.com/office/officeart/2008/layout/LinedList"/>
    <dgm:cxn modelId="{C4DE202E-80B6-4D95-9526-27925E3D650D}" type="presParOf" srcId="{B14ED390-FFFA-4451-A1A5-F9C9EC7335C7}" destId="{6A8A61D8-EBED-427C-A25A-4DB16BDCCA31}" srcOrd="5" destOrd="0" presId="urn:microsoft.com/office/officeart/2008/layout/LinedList"/>
    <dgm:cxn modelId="{5A454D78-0A99-4AE6-B354-C5F96DD1C5D3}" type="presParOf" srcId="{6A8A61D8-EBED-427C-A25A-4DB16BDCCA31}" destId="{E7E46EFE-40E2-4D06-B58B-3ECCF2FB32C1}" srcOrd="0" destOrd="0" presId="urn:microsoft.com/office/officeart/2008/layout/LinedList"/>
    <dgm:cxn modelId="{BE6DA018-74EE-4572-8268-7C6A3031590A}" type="presParOf" srcId="{6A8A61D8-EBED-427C-A25A-4DB16BDCCA31}" destId="{89E86A24-E613-4DF3-8A8D-DFCA2C72194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6EA5BDD-87D7-489D-AB1E-33A3F237B688}"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9F80BF6F-219F-454E-A9BE-99EAC708CCF9}">
      <dgm:prSet/>
      <dgm:spPr/>
      <dgm:t>
        <a:bodyPr/>
        <a:lstStyle/>
        <a:p>
          <a:r>
            <a:rPr lang="en-US" b="0" i="0" dirty="0">
              <a:effectLst/>
            </a:rPr>
            <a:t>Be </a:t>
          </a:r>
          <a:r>
            <a:rPr lang="en-US" b="1" i="0" dirty="0">
              <a:effectLst/>
            </a:rPr>
            <a:t>humble</a:t>
          </a:r>
          <a:r>
            <a:rPr lang="en-US" b="0" i="0" dirty="0">
              <a:effectLst/>
            </a:rPr>
            <a:t>. Mention students in an enthusiastic, not condescending way, and illustrate your willingness to learn from your students and colleagues.</a:t>
          </a:r>
          <a:endParaRPr lang="en-US" dirty="0"/>
        </a:p>
      </dgm:t>
    </dgm:pt>
    <dgm:pt modelId="{DAF1D20D-8002-4A6B-98B1-B83CAE715667}" type="parTrans" cxnId="{0CAD287E-A73A-4CC7-AC69-A5BD9994DD90}">
      <dgm:prSet/>
      <dgm:spPr/>
      <dgm:t>
        <a:bodyPr/>
        <a:lstStyle/>
        <a:p>
          <a:endParaRPr lang="en-US"/>
        </a:p>
      </dgm:t>
    </dgm:pt>
    <dgm:pt modelId="{175C32CD-D8A1-4D63-A4B4-398924405757}" type="sibTrans" cxnId="{0CAD287E-A73A-4CC7-AC69-A5BD9994DD90}">
      <dgm:prSet/>
      <dgm:spPr/>
      <dgm:t>
        <a:bodyPr/>
        <a:lstStyle/>
        <a:p>
          <a:endParaRPr lang="en-US"/>
        </a:p>
      </dgm:t>
    </dgm:pt>
    <dgm:pt modelId="{72D9F633-1DED-43D1-AA9B-6F0C5BC02570}">
      <dgm:prSet/>
      <dgm:spPr/>
      <dgm:t>
        <a:bodyPr/>
        <a:lstStyle/>
        <a:p>
          <a:r>
            <a:rPr lang="en-US" b="1" i="0" dirty="0">
              <a:effectLst/>
            </a:rPr>
            <a:t>Revise</a:t>
          </a:r>
          <a:r>
            <a:rPr lang="en-US" b="0" i="0" dirty="0">
              <a:effectLst/>
            </a:rPr>
            <a:t>. Teaching is an evolving, reflective process, and Teaching Statements can be adapted and changed as necessary.</a:t>
          </a:r>
        </a:p>
        <a:p>
          <a:r>
            <a:rPr lang="en-US" dirty="0"/>
            <a:t>Should be tailored to the university you are applying to work at.</a:t>
          </a:r>
        </a:p>
      </dgm:t>
    </dgm:pt>
    <dgm:pt modelId="{8FE832EF-4C96-463A-8D30-2B1B355166F1}" type="parTrans" cxnId="{A2A88B99-BAD2-48AC-8E26-28132C46DD60}">
      <dgm:prSet/>
      <dgm:spPr/>
      <dgm:t>
        <a:bodyPr/>
        <a:lstStyle/>
        <a:p>
          <a:endParaRPr lang="en-US"/>
        </a:p>
      </dgm:t>
    </dgm:pt>
    <dgm:pt modelId="{0896AB8B-550B-4C69-80D6-1BB5482BBEA8}" type="sibTrans" cxnId="{A2A88B99-BAD2-48AC-8E26-28132C46DD60}">
      <dgm:prSet/>
      <dgm:spPr/>
      <dgm:t>
        <a:bodyPr/>
        <a:lstStyle/>
        <a:p>
          <a:endParaRPr lang="en-US"/>
        </a:p>
      </dgm:t>
    </dgm:pt>
    <dgm:pt modelId="{029A3032-B6BB-4D53-A24A-391E74901DA6}" type="pres">
      <dgm:prSet presAssocID="{16EA5BDD-87D7-489D-AB1E-33A3F237B688}" presName="vert0" presStyleCnt="0">
        <dgm:presLayoutVars>
          <dgm:dir/>
          <dgm:animOne val="branch"/>
          <dgm:animLvl val="lvl"/>
        </dgm:presLayoutVars>
      </dgm:prSet>
      <dgm:spPr/>
    </dgm:pt>
    <dgm:pt modelId="{58FE0481-E1CE-439D-AAA0-9299AC638F7F}" type="pres">
      <dgm:prSet presAssocID="{9F80BF6F-219F-454E-A9BE-99EAC708CCF9}" presName="thickLine" presStyleLbl="alignNode1" presStyleIdx="0" presStyleCnt="2"/>
      <dgm:spPr/>
    </dgm:pt>
    <dgm:pt modelId="{FBD37FD5-EF01-4D3C-BB67-7DD1606FDFD4}" type="pres">
      <dgm:prSet presAssocID="{9F80BF6F-219F-454E-A9BE-99EAC708CCF9}" presName="horz1" presStyleCnt="0"/>
      <dgm:spPr/>
    </dgm:pt>
    <dgm:pt modelId="{4B13DC7B-A048-4A6B-AC4A-691002AC58B5}" type="pres">
      <dgm:prSet presAssocID="{9F80BF6F-219F-454E-A9BE-99EAC708CCF9}" presName="tx1" presStyleLbl="revTx" presStyleIdx="0" presStyleCnt="2"/>
      <dgm:spPr/>
    </dgm:pt>
    <dgm:pt modelId="{E53396E2-E101-4BD1-9339-5666820074E8}" type="pres">
      <dgm:prSet presAssocID="{9F80BF6F-219F-454E-A9BE-99EAC708CCF9}" presName="vert1" presStyleCnt="0"/>
      <dgm:spPr/>
    </dgm:pt>
    <dgm:pt modelId="{2CB24595-1271-4D21-8617-5450B521DE34}" type="pres">
      <dgm:prSet presAssocID="{72D9F633-1DED-43D1-AA9B-6F0C5BC02570}" presName="thickLine" presStyleLbl="alignNode1" presStyleIdx="1" presStyleCnt="2"/>
      <dgm:spPr/>
    </dgm:pt>
    <dgm:pt modelId="{8D7CA688-3743-42D7-AECA-093B1CFEC4EF}" type="pres">
      <dgm:prSet presAssocID="{72D9F633-1DED-43D1-AA9B-6F0C5BC02570}" presName="horz1" presStyleCnt="0"/>
      <dgm:spPr/>
    </dgm:pt>
    <dgm:pt modelId="{84AFB5B0-0FED-4E84-80E6-9674A8DCE8E1}" type="pres">
      <dgm:prSet presAssocID="{72D9F633-1DED-43D1-AA9B-6F0C5BC02570}" presName="tx1" presStyleLbl="revTx" presStyleIdx="1" presStyleCnt="2"/>
      <dgm:spPr/>
    </dgm:pt>
    <dgm:pt modelId="{B19D9F9D-EEE0-4E31-ADA6-C4288BFD726B}" type="pres">
      <dgm:prSet presAssocID="{72D9F633-1DED-43D1-AA9B-6F0C5BC02570}" presName="vert1" presStyleCnt="0"/>
      <dgm:spPr/>
    </dgm:pt>
  </dgm:ptLst>
  <dgm:cxnLst>
    <dgm:cxn modelId="{324ADB0C-EA25-49AD-B012-806C2341F5B1}" type="presOf" srcId="{72D9F633-1DED-43D1-AA9B-6F0C5BC02570}" destId="{84AFB5B0-0FED-4E84-80E6-9674A8DCE8E1}" srcOrd="0" destOrd="0" presId="urn:microsoft.com/office/officeart/2008/layout/LinedList"/>
    <dgm:cxn modelId="{2E30A54F-5C8E-4221-96A3-333AC575B092}" type="presOf" srcId="{16EA5BDD-87D7-489D-AB1E-33A3F237B688}" destId="{029A3032-B6BB-4D53-A24A-391E74901DA6}" srcOrd="0" destOrd="0" presId="urn:microsoft.com/office/officeart/2008/layout/LinedList"/>
    <dgm:cxn modelId="{0CAD287E-A73A-4CC7-AC69-A5BD9994DD90}" srcId="{16EA5BDD-87D7-489D-AB1E-33A3F237B688}" destId="{9F80BF6F-219F-454E-A9BE-99EAC708CCF9}" srcOrd="0" destOrd="0" parTransId="{DAF1D20D-8002-4A6B-98B1-B83CAE715667}" sibTransId="{175C32CD-D8A1-4D63-A4B4-398924405757}"/>
    <dgm:cxn modelId="{6B11288D-5EBC-4D15-B0C3-CB99CC6D0B58}" type="presOf" srcId="{9F80BF6F-219F-454E-A9BE-99EAC708CCF9}" destId="{4B13DC7B-A048-4A6B-AC4A-691002AC58B5}" srcOrd="0" destOrd="0" presId="urn:microsoft.com/office/officeart/2008/layout/LinedList"/>
    <dgm:cxn modelId="{A2A88B99-BAD2-48AC-8E26-28132C46DD60}" srcId="{16EA5BDD-87D7-489D-AB1E-33A3F237B688}" destId="{72D9F633-1DED-43D1-AA9B-6F0C5BC02570}" srcOrd="1" destOrd="0" parTransId="{8FE832EF-4C96-463A-8D30-2B1B355166F1}" sibTransId="{0896AB8B-550B-4C69-80D6-1BB5482BBEA8}"/>
    <dgm:cxn modelId="{84EA8CBD-0F17-4426-9D00-F9694A23BFE8}" type="presParOf" srcId="{029A3032-B6BB-4D53-A24A-391E74901DA6}" destId="{58FE0481-E1CE-439D-AAA0-9299AC638F7F}" srcOrd="0" destOrd="0" presId="urn:microsoft.com/office/officeart/2008/layout/LinedList"/>
    <dgm:cxn modelId="{AA114169-9077-42EF-A4DE-CB63CDC70D2A}" type="presParOf" srcId="{029A3032-B6BB-4D53-A24A-391E74901DA6}" destId="{FBD37FD5-EF01-4D3C-BB67-7DD1606FDFD4}" srcOrd="1" destOrd="0" presId="urn:microsoft.com/office/officeart/2008/layout/LinedList"/>
    <dgm:cxn modelId="{0288C417-F920-4368-8C39-EDA55E0E9C5E}" type="presParOf" srcId="{FBD37FD5-EF01-4D3C-BB67-7DD1606FDFD4}" destId="{4B13DC7B-A048-4A6B-AC4A-691002AC58B5}" srcOrd="0" destOrd="0" presId="urn:microsoft.com/office/officeart/2008/layout/LinedList"/>
    <dgm:cxn modelId="{234B6080-68FA-40BA-9DD3-E8F5CFCD6E4B}" type="presParOf" srcId="{FBD37FD5-EF01-4D3C-BB67-7DD1606FDFD4}" destId="{E53396E2-E101-4BD1-9339-5666820074E8}" srcOrd="1" destOrd="0" presId="urn:microsoft.com/office/officeart/2008/layout/LinedList"/>
    <dgm:cxn modelId="{DEFDB281-E4E8-4B6F-BEA2-B61656C4906A}" type="presParOf" srcId="{029A3032-B6BB-4D53-A24A-391E74901DA6}" destId="{2CB24595-1271-4D21-8617-5450B521DE34}" srcOrd="2" destOrd="0" presId="urn:microsoft.com/office/officeart/2008/layout/LinedList"/>
    <dgm:cxn modelId="{69AC0CFA-7242-4540-9CE3-6AFC91C28A03}" type="presParOf" srcId="{029A3032-B6BB-4D53-A24A-391E74901DA6}" destId="{8D7CA688-3743-42D7-AECA-093B1CFEC4EF}" srcOrd="3" destOrd="0" presId="urn:microsoft.com/office/officeart/2008/layout/LinedList"/>
    <dgm:cxn modelId="{E93B781F-83A4-4A8C-AC57-B702554C77BD}" type="presParOf" srcId="{8D7CA688-3743-42D7-AECA-093B1CFEC4EF}" destId="{84AFB5B0-0FED-4E84-80E6-9674A8DCE8E1}" srcOrd="0" destOrd="0" presId="urn:microsoft.com/office/officeart/2008/layout/LinedList"/>
    <dgm:cxn modelId="{4F02CDD0-A994-46F4-AB10-D00F714915B6}" type="presParOf" srcId="{8D7CA688-3743-42D7-AECA-093B1CFEC4EF}" destId="{B19D9F9D-EEE0-4E31-ADA6-C4288BFD726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F65480A-4223-40F8-9B88-9820A9BCE670}" type="doc">
      <dgm:prSet loTypeId="urn:microsoft.com/office/officeart/2005/8/layout/default" loCatId="list" qsTypeId="urn:microsoft.com/office/officeart/2005/8/quickstyle/simple2" qsCatId="simple" csTypeId="urn:microsoft.com/office/officeart/2005/8/colors/colorful5" csCatId="colorful" phldr="1"/>
      <dgm:spPr/>
      <dgm:t>
        <a:bodyPr/>
        <a:lstStyle/>
        <a:p>
          <a:endParaRPr lang="en-US"/>
        </a:p>
      </dgm:t>
    </dgm:pt>
    <dgm:pt modelId="{3DE48733-8FDC-493C-964F-F95701EEBE41}">
      <dgm:prSet/>
      <dgm:spPr/>
      <dgm:t>
        <a:bodyPr/>
        <a:lstStyle/>
        <a:p>
          <a:r>
            <a:rPr lang="en-US" baseline="0"/>
            <a:t>Different institutions have different expectations, depending on their mission and how they view the role of teaching within the broader responsibilities of being a faculty member.</a:t>
          </a:r>
          <a:endParaRPr lang="en-US"/>
        </a:p>
      </dgm:t>
    </dgm:pt>
    <dgm:pt modelId="{D386F2F0-5949-476B-BBB0-889695E2A16A}" type="parTrans" cxnId="{771A98D9-B902-4532-AD8E-2E34D9436F85}">
      <dgm:prSet/>
      <dgm:spPr/>
      <dgm:t>
        <a:bodyPr/>
        <a:lstStyle/>
        <a:p>
          <a:endParaRPr lang="en-US"/>
        </a:p>
      </dgm:t>
    </dgm:pt>
    <dgm:pt modelId="{AB88E689-43D0-4485-BAF9-1BC07C96CC81}" type="sibTrans" cxnId="{771A98D9-B902-4532-AD8E-2E34D9436F85}">
      <dgm:prSet/>
      <dgm:spPr/>
      <dgm:t>
        <a:bodyPr/>
        <a:lstStyle/>
        <a:p>
          <a:endParaRPr lang="en-US"/>
        </a:p>
      </dgm:t>
    </dgm:pt>
    <dgm:pt modelId="{ABC970CD-6903-494D-99B2-A6AED27C038F}">
      <dgm:prSet/>
      <dgm:spPr/>
      <dgm:t>
        <a:bodyPr/>
        <a:lstStyle/>
        <a:p>
          <a:r>
            <a:rPr lang="en-US" baseline="0"/>
            <a:t>Teaching philosophies of their faculty?</a:t>
          </a:r>
          <a:endParaRPr lang="en-US"/>
        </a:p>
      </dgm:t>
    </dgm:pt>
    <dgm:pt modelId="{29F88573-6DE8-4B67-85B4-B89F41B3E244}" type="parTrans" cxnId="{1594D582-3178-4ADF-B5AE-10C6D9B3BE18}">
      <dgm:prSet/>
      <dgm:spPr/>
      <dgm:t>
        <a:bodyPr/>
        <a:lstStyle/>
        <a:p>
          <a:endParaRPr lang="en-US"/>
        </a:p>
      </dgm:t>
    </dgm:pt>
    <dgm:pt modelId="{1C6E1E5D-CC8F-4CC7-AD89-082AD6538CC2}" type="sibTrans" cxnId="{1594D582-3178-4ADF-B5AE-10C6D9B3BE18}">
      <dgm:prSet/>
      <dgm:spPr/>
      <dgm:t>
        <a:bodyPr/>
        <a:lstStyle/>
        <a:p>
          <a:endParaRPr lang="en-US"/>
        </a:p>
      </dgm:t>
    </dgm:pt>
    <dgm:pt modelId="{2CDF8E8F-7DB0-42D4-B7E6-1C6E7CD9A4DF}">
      <dgm:prSet/>
      <dgm:spPr/>
      <dgm:t>
        <a:bodyPr/>
        <a:lstStyle/>
        <a:p>
          <a:r>
            <a:rPr lang="en-US" baseline="0"/>
            <a:t>Align your teaching philosophy with the institution’s mission/values.</a:t>
          </a:r>
          <a:endParaRPr lang="en-US"/>
        </a:p>
      </dgm:t>
    </dgm:pt>
    <dgm:pt modelId="{260DB08C-E67F-4951-A46D-92AE009515B6}" type="parTrans" cxnId="{60B4BFD3-17C4-436B-9459-ED2EFBC7FDE4}">
      <dgm:prSet/>
      <dgm:spPr/>
      <dgm:t>
        <a:bodyPr/>
        <a:lstStyle/>
        <a:p>
          <a:endParaRPr lang="en-US"/>
        </a:p>
      </dgm:t>
    </dgm:pt>
    <dgm:pt modelId="{83F111CE-A231-43DD-A728-9A963F9F2B5C}" type="sibTrans" cxnId="{60B4BFD3-17C4-436B-9459-ED2EFBC7FDE4}">
      <dgm:prSet/>
      <dgm:spPr/>
      <dgm:t>
        <a:bodyPr/>
        <a:lstStyle/>
        <a:p>
          <a:endParaRPr lang="en-US"/>
        </a:p>
      </dgm:t>
    </dgm:pt>
    <dgm:pt modelId="{F4AC5029-2D5B-45E4-A0C4-73C99AAE34E6}">
      <dgm:prSet/>
      <dgm:spPr/>
      <dgm:t>
        <a:bodyPr/>
        <a:lstStyle/>
        <a:p>
          <a:r>
            <a:rPr lang="en-US" baseline="0"/>
            <a:t>Align with the job posting.</a:t>
          </a:r>
          <a:endParaRPr lang="en-US"/>
        </a:p>
      </dgm:t>
    </dgm:pt>
    <dgm:pt modelId="{888E9625-1B7C-490D-8C95-3A2AA743AAFB}" type="parTrans" cxnId="{AC2CF5A5-B4CE-409C-AE71-96E74A62F31C}">
      <dgm:prSet/>
      <dgm:spPr/>
      <dgm:t>
        <a:bodyPr/>
        <a:lstStyle/>
        <a:p>
          <a:endParaRPr lang="en-US"/>
        </a:p>
      </dgm:t>
    </dgm:pt>
    <dgm:pt modelId="{321A8584-714F-48DB-94F1-2A1C02A06526}" type="sibTrans" cxnId="{AC2CF5A5-B4CE-409C-AE71-96E74A62F31C}">
      <dgm:prSet/>
      <dgm:spPr/>
      <dgm:t>
        <a:bodyPr/>
        <a:lstStyle/>
        <a:p>
          <a:endParaRPr lang="en-US"/>
        </a:p>
      </dgm:t>
    </dgm:pt>
    <dgm:pt modelId="{4EFA2D43-FB50-4E2B-A40E-B8E4B22E8461}" type="pres">
      <dgm:prSet presAssocID="{2F65480A-4223-40F8-9B88-9820A9BCE670}" presName="diagram" presStyleCnt="0">
        <dgm:presLayoutVars>
          <dgm:dir/>
          <dgm:resizeHandles val="exact"/>
        </dgm:presLayoutVars>
      </dgm:prSet>
      <dgm:spPr/>
    </dgm:pt>
    <dgm:pt modelId="{735C9544-2D1D-4883-8326-DF16E38BAEF3}" type="pres">
      <dgm:prSet presAssocID="{3DE48733-8FDC-493C-964F-F95701EEBE41}" presName="node" presStyleLbl="node1" presStyleIdx="0" presStyleCnt="4">
        <dgm:presLayoutVars>
          <dgm:bulletEnabled val="1"/>
        </dgm:presLayoutVars>
      </dgm:prSet>
      <dgm:spPr/>
    </dgm:pt>
    <dgm:pt modelId="{DFF52F5B-6D16-473F-89FC-C596B3C635F6}" type="pres">
      <dgm:prSet presAssocID="{AB88E689-43D0-4485-BAF9-1BC07C96CC81}" presName="sibTrans" presStyleCnt="0"/>
      <dgm:spPr/>
    </dgm:pt>
    <dgm:pt modelId="{7D5F4489-224C-46EE-BC36-5588BD82FB7A}" type="pres">
      <dgm:prSet presAssocID="{ABC970CD-6903-494D-99B2-A6AED27C038F}" presName="node" presStyleLbl="node1" presStyleIdx="1" presStyleCnt="4">
        <dgm:presLayoutVars>
          <dgm:bulletEnabled val="1"/>
        </dgm:presLayoutVars>
      </dgm:prSet>
      <dgm:spPr/>
    </dgm:pt>
    <dgm:pt modelId="{B9F4CEAC-AB2C-4DD2-A680-011735F7015D}" type="pres">
      <dgm:prSet presAssocID="{1C6E1E5D-CC8F-4CC7-AD89-082AD6538CC2}" presName="sibTrans" presStyleCnt="0"/>
      <dgm:spPr/>
    </dgm:pt>
    <dgm:pt modelId="{FC4A8183-694F-4F11-81CE-EF93612C648C}" type="pres">
      <dgm:prSet presAssocID="{2CDF8E8F-7DB0-42D4-B7E6-1C6E7CD9A4DF}" presName="node" presStyleLbl="node1" presStyleIdx="2" presStyleCnt="4">
        <dgm:presLayoutVars>
          <dgm:bulletEnabled val="1"/>
        </dgm:presLayoutVars>
      </dgm:prSet>
      <dgm:spPr/>
    </dgm:pt>
    <dgm:pt modelId="{5A05161E-DEE9-458E-87A8-D92E658D1367}" type="pres">
      <dgm:prSet presAssocID="{83F111CE-A231-43DD-A728-9A963F9F2B5C}" presName="sibTrans" presStyleCnt="0"/>
      <dgm:spPr/>
    </dgm:pt>
    <dgm:pt modelId="{F4EF2B45-FB1B-4956-A457-BC1C5BC0B323}" type="pres">
      <dgm:prSet presAssocID="{F4AC5029-2D5B-45E4-A0C4-73C99AAE34E6}" presName="node" presStyleLbl="node1" presStyleIdx="3" presStyleCnt="4">
        <dgm:presLayoutVars>
          <dgm:bulletEnabled val="1"/>
        </dgm:presLayoutVars>
      </dgm:prSet>
      <dgm:spPr/>
    </dgm:pt>
  </dgm:ptLst>
  <dgm:cxnLst>
    <dgm:cxn modelId="{C04AD307-E7A3-4EC7-8850-42C036E36D1D}" type="presOf" srcId="{ABC970CD-6903-494D-99B2-A6AED27C038F}" destId="{7D5F4489-224C-46EE-BC36-5588BD82FB7A}" srcOrd="0" destOrd="0" presId="urn:microsoft.com/office/officeart/2005/8/layout/default"/>
    <dgm:cxn modelId="{8DB4E51D-3F18-4178-A131-6D7588BCDD80}" type="presOf" srcId="{F4AC5029-2D5B-45E4-A0C4-73C99AAE34E6}" destId="{F4EF2B45-FB1B-4956-A457-BC1C5BC0B323}" srcOrd="0" destOrd="0" presId="urn:microsoft.com/office/officeart/2005/8/layout/default"/>
    <dgm:cxn modelId="{D82A8645-38F4-4736-BC02-0CD1BD0F2B65}" type="presOf" srcId="{2F65480A-4223-40F8-9B88-9820A9BCE670}" destId="{4EFA2D43-FB50-4E2B-A40E-B8E4B22E8461}" srcOrd="0" destOrd="0" presId="urn:microsoft.com/office/officeart/2005/8/layout/default"/>
    <dgm:cxn modelId="{1594D582-3178-4ADF-B5AE-10C6D9B3BE18}" srcId="{2F65480A-4223-40F8-9B88-9820A9BCE670}" destId="{ABC970CD-6903-494D-99B2-A6AED27C038F}" srcOrd="1" destOrd="0" parTransId="{29F88573-6DE8-4B67-85B4-B89F41B3E244}" sibTransId="{1C6E1E5D-CC8F-4CC7-AD89-082AD6538CC2}"/>
    <dgm:cxn modelId="{AC2CF5A5-B4CE-409C-AE71-96E74A62F31C}" srcId="{2F65480A-4223-40F8-9B88-9820A9BCE670}" destId="{F4AC5029-2D5B-45E4-A0C4-73C99AAE34E6}" srcOrd="3" destOrd="0" parTransId="{888E9625-1B7C-490D-8C95-3A2AA743AAFB}" sibTransId="{321A8584-714F-48DB-94F1-2A1C02A06526}"/>
    <dgm:cxn modelId="{60B4BFD3-17C4-436B-9459-ED2EFBC7FDE4}" srcId="{2F65480A-4223-40F8-9B88-9820A9BCE670}" destId="{2CDF8E8F-7DB0-42D4-B7E6-1C6E7CD9A4DF}" srcOrd="2" destOrd="0" parTransId="{260DB08C-E67F-4951-A46D-92AE009515B6}" sibTransId="{83F111CE-A231-43DD-A728-9A963F9F2B5C}"/>
    <dgm:cxn modelId="{771A98D9-B902-4532-AD8E-2E34D9436F85}" srcId="{2F65480A-4223-40F8-9B88-9820A9BCE670}" destId="{3DE48733-8FDC-493C-964F-F95701EEBE41}" srcOrd="0" destOrd="0" parTransId="{D386F2F0-5949-476B-BBB0-889695E2A16A}" sibTransId="{AB88E689-43D0-4485-BAF9-1BC07C96CC81}"/>
    <dgm:cxn modelId="{4B5D35E5-E1CF-4F77-AAD1-D3577A512248}" type="presOf" srcId="{2CDF8E8F-7DB0-42D4-B7E6-1C6E7CD9A4DF}" destId="{FC4A8183-694F-4F11-81CE-EF93612C648C}" srcOrd="0" destOrd="0" presId="urn:microsoft.com/office/officeart/2005/8/layout/default"/>
    <dgm:cxn modelId="{220463F5-CD13-4ECD-ACC4-A9C66A639588}" type="presOf" srcId="{3DE48733-8FDC-493C-964F-F95701EEBE41}" destId="{735C9544-2D1D-4883-8326-DF16E38BAEF3}" srcOrd="0" destOrd="0" presId="urn:microsoft.com/office/officeart/2005/8/layout/default"/>
    <dgm:cxn modelId="{BA9B4771-4EBB-4240-8F3C-59D1BBCF444D}" type="presParOf" srcId="{4EFA2D43-FB50-4E2B-A40E-B8E4B22E8461}" destId="{735C9544-2D1D-4883-8326-DF16E38BAEF3}" srcOrd="0" destOrd="0" presId="urn:microsoft.com/office/officeart/2005/8/layout/default"/>
    <dgm:cxn modelId="{80821853-3DFD-4520-A0C6-66C542A584C7}" type="presParOf" srcId="{4EFA2D43-FB50-4E2B-A40E-B8E4B22E8461}" destId="{DFF52F5B-6D16-473F-89FC-C596B3C635F6}" srcOrd="1" destOrd="0" presId="urn:microsoft.com/office/officeart/2005/8/layout/default"/>
    <dgm:cxn modelId="{E2878604-A9E6-4C55-A36B-1C257ACF8DA5}" type="presParOf" srcId="{4EFA2D43-FB50-4E2B-A40E-B8E4B22E8461}" destId="{7D5F4489-224C-46EE-BC36-5588BD82FB7A}" srcOrd="2" destOrd="0" presId="urn:microsoft.com/office/officeart/2005/8/layout/default"/>
    <dgm:cxn modelId="{3489C8D4-739B-446F-9AFB-28D5F9A298A2}" type="presParOf" srcId="{4EFA2D43-FB50-4E2B-A40E-B8E4B22E8461}" destId="{B9F4CEAC-AB2C-4DD2-A680-011735F7015D}" srcOrd="3" destOrd="0" presId="urn:microsoft.com/office/officeart/2005/8/layout/default"/>
    <dgm:cxn modelId="{3B5D2E94-4B9E-45B2-8034-090812463AD1}" type="presParOf" srcId="{4EFA2D43-FB50-4E2B-A40E-B8E4B22E8461}" destId="{FC4A8183-694F-4F11-81CE-EF93612C648C}" srcOrd="4" destOrd="0" presId="urn:microsoft.com/office/officeart/2005/8/layout/default"/>
    <dgm:cxn modelId="{42DF5B2F-F269-4059-B2B6-06CF622C81FD}" type="presParOf" srcId="{4EFA2D43-FB50-4E2B-A40E-B8E4B22E8461}" destId="{5A05161E-DEE9-458E-87A8-D92E658D1367}" srcOrd="5" destOrd="0" presId="urn:microsoft.com/office/officeart/2005/8/layout/default"/>
    <dgm:cxn modelId="{CD336D3B-8A87-4055-A3B9-EBAB7F75CBDB}" type="presParOf" srcId="{4EFA2D43-FB50-4E2B-A40E-B8E4B22E8461}" destId="{F4EF2B45-FB1B-4956-A457-BC1C5BC0B323}"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B350071-52D6-4369-9FCD-25A43C93073A}" type="doc">
      <dgm:prSet loTypeId="urn:microsoft.com/office/officeart/2005/8/layout/default" loCatId="list" qsTypeId="urn:microsoft.com/office/officeart/2005/8/quickstyle/simple2" qsCatId="simple" csTypeId="urn:microsoft.com/office/officeart/2005/8/colors/colorful5" csCatId="colorful"/>
      <dgm:spPr/>
      <dgm:t>
        <a:bodyPr/>
        <a:lstStyle/>
        <a:p>
          <a:endParaRPr lang="en-US"/>
        </a:p>
      </dgm:t>
    </dgm:pt>
    <dgm:pt modelId="{89F84EBD-43B8-44AC-B72B-D88A672EEC4C}">
      <dgm:prSet/>
      <dgm:spPr/>
      <dgm:t>
        <a:bodyPr/>
        <a:lstStyle/>
        <a:p>
          <a:r>
            <a:rPr lang="en-US" b="0" i="0"/>
            <a:t>How do the department’s offerings compare with common or standard course offerings in the field? </a:t>
          </a:r>
          <a:endParaRPr lang="en-US"/>
        </a:p>
      </dgm:t>
    </dgm:pt>
    <dgm:pt modelId="{CE88A8CA-3EC5-4E04-A067-DF5C12BF38FA}" type="parTrans" cxnId="{0A7C6ED3-6682-4637-9E56-7F641A06DB58}">
      <dgm:prSet/>
      <dgm:spPr/>
      <dgm:t>
        <a:bodyPr/>
        <a:lstStyle/>
        <a:p>
          <a:endParaRPr lang="en-US"/>
        </a:p>
      </dgm:t>
    </dgm:pt>
    <dgm:pt modelId="{9C955244-69C2-4F32-8B99-526B6F6DEC0B}" type="sibTrans" cxnId="{0A7C6ED3-6682-4637-9E56-7F641A06DB58}">
      <dgm:prSet/>
      <dgm:spPr/>
      <dgm:t>
        <a:bodyPr/>
        <a:lstStyle/>
        <a:p>
          <a:endParaRPr lang="en-US"/>
        </a:p>
      </dgm:t>
    </dgm:pt>
    <dgm:pt modelId="{012CE4AF-835A-41A7-AB06-F5EECC832432}">
      <dgm:prSet/>
      <dgm:spPr/>
      <dgm:t>
        <a:bodyPr/>
        <a:lstStyle/>
        <a:p>
          <a:r>
            <a:rPr lang="en-US" b="0" i="0"/>
            <a:t>How do they compare with courses you have taken or taught?</a:t>
          </a:r>
          <a:endParaRPr lang="en-US"/>
        </a:p>
      </dgm:t>
    </dgm:pt>
    <dgm:pt modelId="{446136E6-5F9D-41CC-A381-0E0E80474177}" type="parTrans" cxnId="{972B0944-AC8F-4684-A546-800B1D660410}">
      <dgm:prSet/>
      <dgm:spPr/>
      <dgm:t>
        <a:bodyPr/>
        <a:lstStyle/>
        <a:p>
          <a:endParaRPr lang="en-US"/>
        </a:p>
      </dgm:t>
    </dgm:pt>
    <dgm:pt modelId="{80BF712D-A80E-4221-B80A-A7E808E34A9D}" type="sibTrans" cxnId="{972B0944-AC8F-4684-A546-800B1D660410}">
      <dgm:prSet/>
      <dgm:spPr/>
      <dgm:t>
        <a:bodyPr/>
        <a:lstStyle/>
        <a:p>
          <a:endParaRPr lang="en-US"/>
        </a:p>
      </dgm:t>
    </dgm:pt>
    <dgm:pt modelId="{67917057-AF1F-416D-9EFF-3647FBC0EC21}">
      <dgm:prSet/>
      <dgm:spPr/>
      <dgm:t>
        <a:bodyPr/>
        <a:lstStyle/>
        <a:p>
          <a:r>
            <a:rPr lang="en-US" b="0" i="0"/>
            <a:t>How does your current research relate to the department’s course offerings?</a:t>
          </a:r>
          <a:endParaRPr lang="en-US"/>
        </a:p>
      </dgm:t>
    </dgm:pt>
    <dgm:pt modelId="{54318E0F-B94D-4A59-9143-CC4152EB66A6}" type="parTrans" cxnId="{133625D6-AFFF-4E65-8544-F6F80E489FDC}">
      <dgm:prSet/>
      <dgm:spPr/>
      <dgm:t>
        <a:bodyPr/>
        <a:lstStyle/>
        <a:p>
          <a:endParaRPr lang="en-US"/>
        </a:p>
      </dgm:t>
    </dgm:pt>
    <dgm:pt modelId="{C18C6C8D-DB9E-4E32-899C-E51DD2F3D05A}" type="sibTrans" cxnId="{133625D6-AFFF-4E65-8544-F6F80E489FDC}">
      <dgm:prSet/>
      <dgm:spPr/>
      <dgm:t>
        <a:bodyPr/>
        <a:lstStyle/>
        <a:p>
          <a:endParaRPr lang="en-US"/>
        </a:p>
      </dgm:t>
    </dgm:pt>
    <dgm:pt modelId="{8577839C-B437-43CE-BD1D-4586DF2BFD53}">
      <dgm:prSet/>
      <dgm:spPr/>
      <dgm:t>
        <a:bodyPr/>
        <a:lstStyle/>
        <a:p>
          <a:r>
            <a:rPr lang="en-US" b="0" i="0"/>
            <a:t>Which courses would you be prepared to teach?</a:t>
          </a:r>
          <a:endParaRPr lang="en-US"/>
        </a:p>
      </dgm:t>
    </dgm:pt>
    <dgm:pt modelId="{55F6B6C5-6DBC-4DD7-A9BB-1AC6E887DED6}" type="parTrans" cxnId="{92876916-CF3F-4492-BA12-C0E6847F4C9E}">
      <dgm:prSet/>
      <dgm:spPr/>
      <dgm:t>
        <a:bodyPr/>
        <a:lstStyle/>
        <a:p>
          <a:endParaRPr lang="en-US"/>
        </a:p>
      </dgm:t>
    </dgm:pt>
    <dgm:pt modelId="{9D9BACCF-5333-46DC-8F1F-E097EFFB5738}" type="sibTrans" cxnId="{92876916-CF3F-4492-BA12-C0E6847F4C9E}">
      <dgm:prSet/>
      <dgm:spPr/>
      <dgm:t>
        <a:bodyPr/>
        <a:lstStyle/>
        <a:p>
          <a:endParaRPr lang="en-US"/>
        </a:p>
      </dgm:t>
    </dgm:pt>
    <dgm:pt modelId="{C931ED29-8616-4F5D-A2B5-D770BA2FF1E1}">
      <dgm:prSet/>
      <dgm:spPr/>
      <dgm:t>
        <a:bodyPr/>
        <a:lstStyle/>
        <a:p>
          <a:r>
            <a:rPr lang="en-US" b="0" i="0"/>
            <a:t>What future courses might you envision creating for the department?</a:t>
          </a:r>
          <a:endParaRPr lang="en-US"/>
        </a:p>
      </dgm:t>
    </dgm:pt>
    <dgm:pt modelId="{7E012309-A91C-4A81-96AD-A3DB784FB94B}" type="parTrans" cxnId="{03686E9B-6F90-4051-A4F1-9A38498A1694}">
      <dgm:prSet/>
      <dgm:spPr/>
      <dgm:t>
        <a:bodyPr/>
        <a:lstStyle/>
        <a:p>
          <a:endParaRPr lang="en-US"/>
        </a:p>
      </dgm:t>
    </dgm:pt>
    <dgm:pt modelId="{D05F0E89-8819-401F-9BDF-514B2269240A}" type="sibTrans" cxnId="{03686E9B-6F90-4051-A4F1-9A38498A1694}">
      <dgm:prSet/>
      <dgm:spPr/>
      <dgm:t>
        <a:bodyPr/>
        <a:lstStyle/>
        <a:p>
          <a:endParaRPr lang="en-US"/>
        </a:p>
      </dgm:t>
    </dgm:pt>
    <dgm:pt modelId="{D5884CA0-978F-4F6E-9D95-390B8EC43BE2}">
      <dgm:prSet/>
      <dgm:spPr/>
      <dgm:t>
        <a:bodyPr/>
        <a:lstStyle/>
        <a:p>
          <a:r>
            <a:rPr lang="en-US" b="0" i="0"/>
            <a:t>Does the department offer any special courses, seminars, or initiatives relevant to your research or teaching experience?</a:t>
          </a:r>
          <a:endParaRPr lang="en-US"/>
        </a:p>
      </dgm:t>
    </dgm:pt>
    <dgm:pt modelId="{B3015750-877D-4645-8178-002F3E5065D3}" type="parTrans" cxnId="{D6B2A31B-4338-4FE5-B4B6-276029496925}">
      <dgm:prSet/>
      <dgm:spPr/>
      <dgm:t>
        <a:bodyPr/>
        <a:lstStyle/>
        <a:p>
          <a:endParaRPr lang="en-US"/>
        </a:p>
      </dgm:t>
    </dgm:pt>
    <dgm:pt modelId="{271528E5-8621-4812-B4FF-51C0E8600C56}" type="sibTrans" cxnId="{D6B2A31B-4338-4FE5-B4B6-276029496925}">
      <dgm:prSet/>
      <dgm:spPr/>
      <dgm:t>
        <a:bodyPr/>
        <a:lstStyle/>
        <a:p>
          <a:endParaRPr lang="en-US"/>
        </a:p>
      </dgm:t>
    </dgm:pt>
    <dgm:pt modelId="{5B3F871F-0DED-447D-B94C-BDD2D5CBE1A1}" type="pres">
      <dgm:prSet presAssocID="{9B350071-52D6-4369-9FCD-25A43C93073A}" presName="diagram" presStyleCnt="0">
        <dgm:presLayoutVars>
          <dgm:dir/>
          <dgm:resizeHandles val="exact"/>
        </dgm:presLayoutVars>
      </dgm:prSet>
      <dgm:spPr/>
    </dgm:pt>
    <dgm:pt modelId="{88CF3A45-5D08-4FB5-8925-AD94EAB2715D}" type="pres">
      <dgm:prSet presAssocID="{89F84EBD-43B8-44AC-B72B-D88A672EEC4C}" presName="node" presStyleLbl="node1" presStyleIdx="0" presStyleCnt="6">
        <dgm:presLayoutVars>
          <dgm:bulletEnabled val="1"/>
        </dgm:presLayoutVars>
      </dgm:prSet>
      <dgm:spPr/>
    </dgm:pt>
    <dgm:pt modelId="{B9D2C594-BA91-41EF-AD5D-0D5CCC954E0A}" type="pres">
      <dgm:prSet presAssocID="{9C955244-69C2-4F32-8B99-526B6F6DEC0B}" presName="sibTrans" presStyleCnt="0"/>
      <dgm:spPr/>
    </dgm:pt>
    <dgm:pt modelId="{6139A667-32EC-4B70-B7D5-9148B65821F3}" type="pres">
      <dgm:prSet presAssocID="{012CE4AF-835A-41A7-AB06-F5EECC832432}" presName="node" presStyleLbl="node1" presStyleIdx="1" presStyleCnt="6">
        <dgm:presLayoutVars>
          <dgm:bulletEnabled val="1"/>
        </dgm:presLayoutVars>
      </dgm:prSet>
      <dgm:spPr/>
    </dgm:pt>
    <dgm:pt modelId="{31247C78-AA72-45EF-AB21-203A2A7F5C0E}" type="pres">
      <dgm:prSet presAssocID="{80BF712D-A80E-4221-B80A-A7E808E34A9D}" presName="sibTrans" presStyleCnt="0"/>
      <dgm:spPr/>
    </dgm:pt>
    <dgm:pt modelId="{FCE4AAE8-496B-42FE-BA68-D8FC59DD6160}" type="pres">
      <dgm:prSet presAssocID="{67917057-AF1F-416D-9EFF-3647FBC0EC21}" presName="node" presStyleLbl="node1" presStyleIdx="2" presStyleCnt="6">
        <dgm:presLayoutVars>
          <dgm:bulletEnabled val="1"/>
        </dgm:presLayoutVars>
      </dgm:prSet>
      <dgm:spPr/>
    </dgm:pt>
    <dgm:pt modelId="{4C80A366-F2AF-4B6D-8B8B-7CAAAD9A6D63}" type="pres">
      <dgm:prSet presAssocID="{C18C6C8D-DB9E-4E32-899C-E51DD2F3D05A}" presName="sibTrans" presStyleCnt="0"/>
      <dgm:spPr/>
    </dgm:pt>
    <dgm:pt modelId="{FE247833-03E0-468F-AFA3-847834B624CC}" type="pres">
      <dgm:prSet presAssocID="{8577839C-B437-43CE-BD1D-4586DF2BFD53}" presName="node" presStyleLbl="node1" presStyleIdx="3" presStyleCnt="6">
        <dgm:presLayoutVars>
          <dgm:bulletEnabled val="1"/>
        </dgm:presLayoutVars>
      </dgm:prSet>
      <dgm:spPr/>
    </dgm:pt>
    <dgm:pt modelId="{33810DE3-DE26-41C5-9D88-26800CA961EC}" type="pres">
      <dgm:prSet presAssocID="{9D9BACCF-5333-46DC-8F1F-E097EFFB5738}" presName="sibTrans" presStyleCnt="0"/>
      <dgm:spPr/>
    </dgm:pt>
    <dgm:pt modelId="{D08798DC-EBBA-4501-9EB7-0E3E91CD5C98}" type="pres">
      <dgm:prSet presAssocID="{C931ED29-8616-4F5D-A2B5-D770BA2FF1E1}" presName="node" presStyleLbl="node1" presStyleIdx="4" presStyleCnt="6">
        <dgm:presLayoutVars>
          <dgm:bulletEnabled val="1"/>
        </dgm:presLayoutVars>
      </dgm:prSet>
      <dgm:spPr/>
    </dgm:pt>
    <dgm:pt modelId="{2395A030-30F1-4F21-A89A-89B0A54AA202}" type="pres">
      <dgm:prSet presAssocID="{D05F0E89-8819-401F-9BDF-514B2269240A}" presName="sibTrans" presStyleCnt="0"/>
      <dgm:spPr/>
    </dgm:pt>
    <dgm:pt modelId="{57FF6D7A-01A1-465A-B3B8-5CCF8619ACD0}" type="pres">
      <dgm:prSet presAssocID="{D5884CA0-978F-4F6E-9D95-390B8EC43BE2}" presName="node" presStyleLbl="node1" presStyleIdx="5" presStyleCnt="6">
        <dgm:presLayoutVars>
          <dgm:bulletEnabled val="1"/>
        </dgm:presLayoutVars>
      </dgm:prSet>
      <dgm:spPr/>
    </dgm:pt>
  </dgm:ptLst>
  <dgm:cxnLst>
    <dgm:cxn modelId="{92876916-CF3F-4492-BA12-C0E6847F4C9E}" srcId="{9B350071-52D6-4369-9FCD-25A43C93073A}" destId="{8577839C-B437-43CE-BD1D-4586DF2BFD53}" srcOrd="3" destOrd="0" parTransId="{55F6B6C5-6DBC-4DD7-A9BB-1AC6E887DED6}" sibTransId="{9D9BACCF-5333-46DC-8F1F-E097EFFB5738}"/>
    <dgm:cxn modelId="{D6B2A31B-4338-4FE5-B4B6-276029496925}" srcId="{9B350071-52D6-4369-9FCD-25A43C93073A}" destId="{D5884CA0-978F-4F6E-9D95-390B8EC43BE2}" srcOrd="5" destOrd="0" parTransId="{B3015750-877D-4645-8178-002F3E5065D3}" sibTransId="{271528E5-8621-4812-B4FF-51C0E8600C56}"/>
    <dgm:cxn modelId="{6B38522E-4B2A-49DF-9387-41389DA53358}" type="presOf" srcId="{C931ED29-8616-4F5D-A2B5-D770BA2FF1E1}" destId="{D08798DC-EBBA-4501-9EB7-0E3E91CD5C98}" srcOrd="0" destOrd="0" presId="urn:microsoft.com/office/officeart/2005/8/layout/default"/>
    <dgm:cxn modelId="{3468CA2F-3A9E-4AFE-8FBB-173D7C9E7349}" type="presOf" srcId="{89F84EBD-43B8-44AC-B72B-D88A672EEC4C}" destId="{88CF3A45-5D08-4FB5-8925-AD94EAB2715D}" srcOrd="0" destOrd="0" presId="urn:microsoft.com/office/officeart/2005/8/layout/default"/>
    <dgm:cxn modelId="{972B0944-AC8F-4684-A546-800B1D660410}" srcId="{9B350071-52D6-4369-9FCD-25A43C93073A}" destId="{012CE4AF-835A-41A7-AB06-F5EECC832432}" srcOrd="1" destOrd="0" parTransId="{446136E6-5F9D-41CC-A381-0E0E80474177}" sibTransId="{80BF712D-A80E-4221-B80A-A7E808E34A9D}"/>
    <dgm:cxn modelId="{5BAEB677-86A7-4522-A631-32FBA991A089}" type="presOf" srcId="{8577839C-B437-43CE-BD1D-4586DF2BFD53}" destId="{FE247833-03E0-468F-AFA3-847834B624CC}" srcOrd="0" destOrd="0" presId="urn:microsoft.com/office/officeart/2005/8/layout/default"/>
    <dgm:cxn modelId="{03686E9B-6F90-4051-A4F1-9A38498A1694}" srcId="{9B350071-52D6-4369-9FCD-25A43C93073A}" destId="{C931ED29-8616-4F5D-A2B5-D770BA2FF1E1}" srcOrd="4" destOrd="0" parTransId="{7E012309-A91C-4A81-96AD-A3DB784FB94B}" sibTransId="{D05F0E89-8819-401F-9BDF-514B2269240A}"/>
    <dgm:cxn modelId="{698C25BA-2AB8-4B4C-9710-C0F982A21588}" type="presOf" srcId="{D5884CA0-978F-4F6E-9D95-390B8EC43BE2}" destId="{57FF6D7A-01A1-465A-B3B8-5CCF8619ACD0}" srcOrd="0" destOrd="0" presId="urn:microsoft.com/office/officeart/2005/8/layout/default"/>
    <dgm:cxn modelId="{0A7C6ED3-6682-4637-9E56-7F641A06DB58}" srcId="{9B350071-52D6-4369-9FCD-25A43C93073A}" destId="{89F84EBD-43B8-44AC-B72B-D88A672EEC4C}" srcOrd="0" destOrd="0" parTransId="{CE88A8CA-3EC5-4E04-A067-DF5C12BF38FA}" sibTransId="{9C955244-69C2-4F32-8B99-526B6F6DEC0B}"/>
    <dgm:cxn modelId="{300D86D3-ECA1-47CE-B26E-7A3FE987C96A}" type="presOf" srcId="{012CE4AF-835A-41A7-AB06-F5EECC832432}" destId="{6139A667-32EC-4B70-B7D5-9148B65821F3}" srcOrd="0" destOrd="0" presId="urn:microsoft.com/office/officeart/2005/8/layout/default"/>
    <dgm:cxn modelId="{133625D6-AFFF-4E65-8544-F6F80E489FDC}" srcId="{9B350071-52D6-4369-9FCD-25A43C93073A}" destId="{67917057-AF1F-416D-9EFF-3647FBC0EC21}" srcOrd="2" destOrd="0" parTransId="{54318E0F-B94D-4A59-9143-CC4152EB66A6}" sibTransId="{C18C6C8D-DB9E-4E32-899C-E51DD2F3D05A}"/>
    <dgm:cxn modelId="{22FF4AED-DFEC-4C88-9923-DD2F77472B1E}" type="presOf" srcId="{9B350071-52D6-4369-9FCD-25A43C93073A}" destId="{5B3F871F-0DED-447D-B94C-BDD2D5CBE1A1}" srcOrd="0" destOrd="0" presId="urn:microsoft.com/office/officeart/2005/8/layout/default"/>
    <dgm:cxn modelId="{6C2D8FF8-07B7-4E40-9FA7-818AF36B8A65}" type="presOf" srcId="{67917057-AF1F-416D-9EFF-3647FBC0EC21}" destId="{FCE4AAE8-496B-42FE-BA68-D8FC59DD6160}" srcOrd="0" destOrd="0" presId="urn:microsoft.com/office/officeart/2005/8/layout/default"/>
    <dgm:cxn modelId="{6BE4BAA3-C31C-4B64-8682-120EC2BE9267}" type="presParOf" srcId="{5B3F871F-0DED-447D-B94C-BDD2D5CBE1A1}" destId="{88CF3A45-5D08-4FB5-8925-AD94EAB2715D}" srcOrd="0" destOrd="0" presId="urn:microsoft.com/office/officeart/2005/8/layout/default"/>
    <dgm:cxn modelId="{3AE218CB-E86C-4B7C-9C97-645DBD5B22F2}" type="presParOf" srcId="{5B3F871F-0DED-447D-B94C-BDD2D5CBE1A1}" destId="{B9D2C594-BA91-41EF-AD5D-0D5CCC954E0A}" srcOrd="1" destOrd="0" presId="urn:microsoft.com/office/officeart/2005/8/layout/default"/>
    <dgm:cxn modelId="{20C5CA70-60CF-4D16-985C-E28436449958}" type="presParOf" srcId="{5B3F871F-0DED-447D-B94C-BDD2D5CBE1A1}" destId="{6139A667-32EC-4B70-B7D5-9148B65821F3}" srcOrd="2" destOrd="0" presId="urn:microsoft.com/office/officeart/2005/8/layout/default"/>
    <dgm:cxn modelId="{74E764CF-08FF-4563-A1E7-EF4C191DDCC5}" type="presParOf" srcId="{5B3F871F-0DED-447D-B94C-BDD2D5CBE1A1}" destId="{31247C78-AA72-45EF-AB21-203A2A7F5C0E}" srcOrd="3" destOrd="0" presId="urn:microsoft.com/office/officeart/2005/8/layout/default"/>
    <dgm:cxn modelId="{2A579B95-EFDC-4B87-B2C6-C31917A2804E}" type="presParOf" srcId="{5B3F871F-0DED-447D-B94C-BDD2D5CBE1A1}" destId="{FCE4AAE8-496B-42FE-BA68-D8FC59DD6160}" srcOrd="4" destOrd="0" presId="urn:microsoft.com/office/officeart/2005/8/layout/default"/>
    <dgm:cxn modelId="{BEA01067-A0E4-4B27-9B49-52F609BBABA2}" type="presParOf" srcId="{5B3F871F-0DED-447D-B94C-BDD2D5CBE1A1}" destId="{4C80A366-F2AF-4B6D-8B8B-7CAAAD9A6D63}" srcOrd="5" destOrd="0" presId="urn:microsoft.com/office/officeart/2005/8/layout/default"/>
    <dgm:cxn modelId="{D124FD1B-EEBE-4F50-94D7-997C01C2E96D}" type="presParOf" srcId="{5B3F871F-0DED-447D-B94C-BDD2D5CBE1A1}" destId="{FE247833-03E0-468F-AFA3-847834B624CC}" srcOrd="6" destOrd="0" presId="urn:microsoft.com/office/officeart/2005/8/layout/default"/>
    <dgm:cxn modelId="{DB25C68E-0EE2-4F4D-A57F-288A4B1D5FED}" type="presParOf" srcId="{5B3F871F-0DED-447D-B94C-BDD2D5CBE1A1}" destId="{33810DE3-DE26-41C5-9D88-26800CA961EC}" srcOrd="7" destOrd="0" presId="urn:microsoft.com/office/officeart/2005/8/layout/default"/>
    <dgm:cxn modelId="{BA953EFB-04DE-4925-936F-0C8802184174}" type="presParOf" srcId="{5B3F871F-0DED-447D-B94C-BDD2D5CBE1A1}" destId="{D08798DC-EBBA-4501-9EB7-0E3E91CD5C98}" srcOrd="8" destOrd="0" presId="urn:microsoft.com/office/officeart/2005/8/layout/default"/>
    <dgm:cxn modelId="{06FE88C7-7C60-4DE4-B930-DBE545166ED9}" type="presParOf" srcId="{5B3F871F-0DED-447D-B94C-BDD2D5CBE1A1}" destId="{2395A030-30F1-4F21-A89A-89B0A54AA202}" srcOrd="9" destOrd="0" presId="urn:microsoft.com/office/officeart/2005/8/layout/default"/>
    <dgm:cxn modelId="{60996A9A-6E13-4852-BD76-4E5DE52856F0}" type="presParOf" srcId="{5B3F871F-0DED-447D-B94C-BDD2D5CBE1A1}" destId="{57FF6D7A-01A1-465A-B3B8-5CCF8619ACD0}"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B029164-FE1E-4371-9203-9DCDE024238F}" type="doc">
      <dgm:prSet loTypeId="urn:microsoft.com/office/officeart/2005/8/layout/list1" loCatId="list" qsTypeId="urn:microsoft.com/office/officeart/2005/8/quickstyle/simple2" qsCatId="simple" csTypeId="urn:microsoft.com/office/officeart/2005/8/colors/colorful2" csCatId="colorful"/>
      <dgm:spPr/>
      <dgm:t>
        <a:bodyPr/>
        <a:lstStyle/>
        <a:p>
          <a:endParaRPr lang="en-US"/>
        </a:p>
      </dgm:t>
    </dgm:pt>
    <dgm:pt modelId="{95B60F39-8F7E-43C5-80BF-BCD78DBD98CE}">
      <dgm:prSet/>
      <dgm:spPr/>
      <dgm:t>
        <a:bodyPr/>
        <a:lstStyle/>
        <a:p>
          <a:r>
            <a:rPr lang="en-US" baseline="0"/>
            <a:t>Engaging introduction</a:t>
          </a:r>
          <a:endParaRPr lang="en-US"/>
        </a:p>
      </dgm:t>
    </dgm:pt>
    <dgm:pt modelId="{D41DCFAC-541D-4390-86FD-DC68FCEFA03D}" type="parTrans" cxnId="{5E77F9D5-2B23-483B-B934-7C76FB85E234}">
      <dgm:prSet/>
      <dgm:spPr/>
      <dgm:t>
        <a:bodyPr/>
        <a:lstStyle/>
        <a:p>
          <a:endParaRPr lang="en-US"/>
        </a:p>
      </dgm:t>
    </dgm:pt>
    <dgm:pt modelId="{690DAC65-F687-4609-BF75-4A58FE20B81F}" type="sibTrans" cxnId="{5E77F9D5-2B23-483B-B934-7C76FB85E234}">
      <dgm:prSet/>
      <dgm:spPr/>
      <dgm:t>
        <a:bodyPr/>
        <a:lstStyle/>
        <a:p>
          <a:endParaRPr lang="en-US"/>
        </a:p>
      </dgm:t>
    </dgm:pt>
    <dgm:pt modelId="{7113A364-F818-4278-9586-A0AD72830EED}">
      <dgm:prSet/>
      <dgm:spPr/>
      <dgm:t>
        <a:bodyPr/>
        <a:lstStyle/>
        <a:p>
          <a:r>
            <a:rPr lang="en-US" baseline="0"/>
            <a:t>Body Paragraphs</a:t>
          </a:r>
          <a:endParaRPr lang="en-US"/>
        </a:p>
      </dgm:t>
    </dgm:pt>
    <dgm:pt modelId="{B614F4B6-3F26-4233-99AB-28E92D1F8BD1}" type="parTrans" cxnId="{3A131EE0-4B15-4F77-8630-80DD1DCEB1AA}">
      <dgm:prSet/>
      <dgm:spPr/>
      <dgm:t>
        <a:bodyPr/>
        <a:lstStyle/>
        <a:p>
          <a:endParaRPr lang="en-US"/>
        </a:p>
      </dgm:t>
    </dgm:pt>
    <dgm:pt modelId="{0822B1BC-FF29-47BC-BDC0-C4B99EF6C162}" type="sibTrans" cxnId="{3A131EE0-4B15-4F77-8630-80DD1DCEB1AA}">
      <dgm:prSet/>
      <dgm:spPr/>
      <dgm:t>
        <a:bodyPr/>
        <a:lstStyle/>
        <a:p>
          <a:endParaRPr lang="en-US"/>
        </a:p>
      </dgm:t>
    </dgm:pt>
    <dgm:pt modelId="{2DA0B616-C1AB-478A-A87F-CF21BE172AE9}">
      <dgm:prSet/>
      <dgm:spPr/>
      <dgm:t>
        <a:bodyPr/>
        <a:lstStyle/>
        <a:p>
          <a:r>
            <a:rPr lang="en-US"/>
            <a:t>One main idea/key topic per paragraph</a:t>
          </a:r>
        </a:p>
      </dgm:t>
    </dgm:pt>
    <dgm:pt modelId="{3DE9FFBE-550C-44FC-8A53-7007AB9E6836}" type="parTrans" cxnId="{409D0B87-DA83-4ACE-B52B-2E629D4839F4}">
      <dgm:prSet/>
      <dgm:spPr/>
      <dgm:t>
        <a:bodyPr/>
        <a:lstStyle/>
        <a:p>
          <a:endParaRPr lang="en-US"/>
        </a:p>
      </dgm:t>
    </dgm:pt>
    <dgm:pt modelId="{1FE51EED-3628-45B9-B206-B89FD6709CD1}" type="sibTrans" cxnId="{409D0B87-DA83-4ACE-B52B-2E629D4839F4}">
      <dgm:prSet/>
      <dgm:spPr/>
      <dgm:t>
        <a:bodyPr/>
        <a:lstStyle/>
        <a:p>
          <a:endParaRPr lang="en-US"/>
        </a:p>
      </dgm:t>
    </dgm:pt>
    <dgm:pt modelId="{C9A3B234-E243-4780-88F2-CAA2D241EC70}">
      <dgm:prSet/>
      <dgm:spPr/>
      <dgm:t>
        <a:bodyPr/>
        <a:lstStyle/>
        <a:p>
          <a:r>
            <a:rPr lang="en-US"/>
            <a:t>Other sentences support the main idea</a:t>
          </a:r>
        </a:p>
      </dgm:t>
    </dgm:pt>
    <dgm:pt modelId="{10D281E3-A3DF-47E9-92F1-FF329CB65F65}" type="parTrans" cxnId="{EE32DB56-DFCF-4EB9-B84C-BD6BCFC992D2}">
      <dgm:prSet/>
      <dgm:spPr/>
      <dgm:t>
        <a:bodyPr/>
        <a:lstStyle/>
        <a:p>
          <a:endParaRPr lang="en-US"/>
        </a:p>
      </dgm:t>
    </dgm:pt>
    <dgm:pt modelId="{03917D6B-EB5B-48CC-894D-E69A3C1C5CC9}" type="sibTrans" cxnId="{EE32DB56-DFCF-4EB9-B84C-BD6BCFC992D2}">
      <dgm:prSet/>
      <dgm:spPr/>
      <dgm:t>
        <a:bodyPr/>
        <a:lstStyle/>
        <a:p>
          <a:endParaRPr lang="en-US"/>
        </a:p>
      </dgm:t>
    </dgm:pt>
    <dgm:pt modelId="{4C028C0B-DF48-4DD0-A730-90E6ED643E3A}">
      <dgm:prSet/>
      <dgm:spPr/>
      <dgm:t>
        <a:bodyPr/>
        <a:lstStyle/>
        <a:p>
          <a:r>
            <a:rPr lang="en-US"/>
            <a:t>Transitions between paragraphs/ideas</a:t>
          </a:r>
        </a:p>
      </dgm:t>
    </dgm:pt>
    <dgm:pt modelId="{776C9964-5CE2-4A7F-BF44-39C597ADA4F1}" type="parTrans" cxnId="{9DC7B58E-EF20-41EB-884A-30A6CA1917C5}">
      <dgm:prSet/>
      <dgm:spPr/>
      <dgm:t>
        <a:bodyPr/>
        <a:lstStyle/>
        <a:p>
          <a:endParaRPr lang="en-US"/>
        </a:p>
      </dgm:t>
    </dgm:pt>
    <dgm:pt modelId="{C6E95E17-77C4-4B04-87DE-3029AE6F2FEF}" type="sibTrans" cxnId="{9DC7B58E-EF20-41EB-884A-30A6CA1917C5}">
      <dgm:prSet/>
      <dgm:spPr/>
      <dgm:t>
        <a:bodyPr/>
        <a:lstStyle/>
        <a:p>
          <a:endParaRPr lang="en-US"/>
        </a:p>
      </dgm:t>
    </dgm:pt>
    <dgm:pt modelId="{FCD9D29E-9990-4742-9F35-219D2C5D1F1E}">
      <dgm:prSet/>
      <dgm:spPr/>
      <dgm:t>
        <a:bodyPr/>
        <a:lstStyle/>
        <a:p>
          <a:r>
            <a:rPr lang="en-US" baseline="0"/>
            <a:t>Conclusion</a:t>
          </a:r>
          <a:endParaRPr lang="en-US"/>
        </a:p>
      </dgm:t>
    </dgm:pt>
    <dgm:pt modelId="{44A115C8-5885-4633-B313-1072D7E24473}" type="parTrans" cxnId="{16ED12AA-4720-4D50-BF3F-035EBB45ED15}">
      <dgm:prSet/>
      <dgm:spPr/>
      <dgm:t>
        <a:bodyPr/>
        <a:lstStyle/>
        <a:p>
          <a:endParaRPr lang="en-US"/>
        </a:p>
      </dgm:t>
    </dgm:pt>
    <dgm:pt modelId="{F2D5F914-382F-4A8D-A690-7D44C54228BB}" type="sibTrans" cxnId="{16ED12AA-4720-4D50-BF3F-035EBB45ED15}">
      <dgm:prSet/>
      <dgm:spPr/>
      <dgm:t>
        <a:bodyPr/>
        <a:lstStyle/>
        <a:p>
          <a:endParaRPr lang="en-US"/>
        </a:p>
      </dgm:t>
    </dgm:pt>
    <dgm:pt modelId="{2A317822-F8BE-4AAF-98D9-368B2AB8B819}" type="pres">
      <dgm:prSet presAssocID="{5B029164-FE1E-4371-9203-9DCDE024238F}" presName="linear" presStyleCnt="0">
        <dgm:presLayoutVars>
          <dgm:dir/>
          <dgm:animLvl val="lvl"/>
          <dgm:resizeHandles val="exact"/>
        </dgm:presLayoutVars>
      </dgm:prSet>
      <dgm:spPr/>
    </dgm:pt>
    <dgm:pt modelId="{07606A1F-18EB-4D02-8BB4-01BACB31AFC8}" type="pres">
      <dgm:prSet presAssocID="{95B60F39-8F7E-43C5-80BF-BCD78DBD98CE}" presName="parentLin" presStyleCnt="0"/>
      <dgm:spPr/>
    </dgm:pt>
    <dgm:pt modelId="{7DF2C3E3-0F3F-4421-B6F4-E3C3AC3883D6}" type="pres">
      <dgm:prSet presAssocID="{95B60F39-8F7E-43C5-80BF-BCD78DBD98CE}" presName="parentLeftMargin" presStyleLbl="node1" presStyleIdx="0" presStyleCnt="3"/>
      <dgm:spPr/>
    </dgm:pt>
    <dgm:pt modelId="{DBB0A38F-E48B-4B6D-88D7-A5C6226B7DD6}" type="pres">
      <dgm:prSet presAssocID="{95B60F39-8F7E-43C5-80BF-BCD78DBD98CE}" presName="parentText" presStyleLbl="node1" presStyleIdx="0" presStyleCnt="3">
        <dgm:presLayoutVars>
          <dgm:chMax val="0"/>
          <dgm:bulletEnabled val="1"/>
        </dgm:presLayoutVars>
      </dgm:prSet>
      <dgm:spPr/>
    </dgm:pt>
    <dgm:pt modelId="{CF8E9392-0F07-4A0B-99E5-A7C19D6FCFE8}" type="pres">
      <dgm:prSet presAssocID="{95B60F39-8F7E-43C5-80BF-BCD78DBD98CE}" presName="negativeSpace" presStyleCnt="0"/>
      <dgm:spPr/>
    </dgm:pt>
    <dgm:pt modelId="{5245F7B7-920F-4605-9687-8FE41ADD9833}" type="pres">
      <dgm:prSet presAssocID="{95B60F39-8F7E-43C5-80BF-BCD78DBD98CE}" presName="childText" presStyleLbl="conFgAcc1" presStyleIdx="0" presStyleCnt="3">
        <dgm:presLayoutVars>
          <dgm:bulletEnabled val="1"/>
        </dgm:presLayoutVars>
      </dgm:prSet>
      <dgm:spPr/>
    </dgm:pt>
    <dgm:pt modelId="{17F65AF8-A1C0-409C-9CC4-E2023D86E3CE}" type="pres">
      <dgm:prSet presAssocID="{690DAC65-F687-4609-BF75-4A58FE20B81F}" presName="spaceBetweenRectangles" presStyleCnt="0"/>
      <dgm:spPr/>
    </dgm:pt>
    <dgm:pt modelId="{E3598260-EDEC-44DF-9A10-8A0E0B099906}" type="pres">
      <dgm:prSet presAssocID="{7113A364-F818-4278-9586-A0AD72830EED}" presName="parentLin" presStyleCnt="0"/>
      <dgm:spPr/>
    </dgm:pt>
    <dgm:pt modelId="{2AAB9466-47A2-47D2-A64E-82C792620E41}" type="pres">
      <dgm:prSet presAssocID="{7113A364-F818-4278-9586-A0AD72830EED}" presName="parentLeftMargin" presStyleLbl="node1" presStyleIdx="0" presStyleCnt="3"/>
      <dgm:spPr/>
    </dgm:pt>
    <dgm:pt modelId="{787C53D3-DFEC-4091-ABFF-A2A36CD948DC}" type="pres">
      <dgm:prSet presAssocID="{7113A364-F818-4278-9586-A0AD72830EED}" presName="parentText" presStyleLbl="node1" presStyleIdx="1" presStyleCnt="3">
        <dgm:presLayoutVars>
          <dgm:chMax val="0"/>
          <dgm:bulletEnabled val="1"/>
        </dgm:presLayoutVars>
      </dgm:prSet>
      <dgm:spPr/>
    </dgm:pt>
    <dgm:pt modelId="{9CF097E8-DB4A-4FB7-8811-570350692BFD}" type="pres">
      <dgm:prSet presAssocID="{7113A364-F818-4278-9586-A0AD72830EED}" presName="negativeSpace" presStyleCnt="0"/>
      <dgm:spPr/>
    </dgm:pt>
    <dgm:pt modelId="{A4B861C3-3B15-49A4-B6F1-7A531F0324E4}" type="pres">
      <dgm:prSet presAssocID="{7113A364-F818-4278-9586-A0AD72830EED}" presName="childText" presStyleLbl="conFgAcc1" presStyleIdx="1" presStyleCnt="3">
        <dgm:presLayoutVars>
          <dgm:bulletEnabled val="1"/>
        </dgm:presLayoutVars>
      </dgm:prSet>
      <dgm:spPr/>
    </dgm:pt>
    <dgm:pt modelId="{8457B199-865A-4FF2-A869-2863FFF4CCC8}" type="pres">
      <dgm:prSet presAssocID="{0822B1BC-FF29-47BC-BDC0-C4B99EF6C162}" presName="spaceBetweenRectangles" presStyleCnt="0"/>
      <dgm:spPr/>
    </dgm:pt>
    <dgm:pt modelId="{927BD121-BB48-4643-8974-643D4FA74EA4}" type="pres">
      <dgm:prSet presAssocID="{FCD9D29E-9990-4742-9F35-219D2C5D1F1E}" presName="parentLin" presStyleCnt="0"/>
      <dgm:spPr/>
    </dgm:pt>
    <dgm:pt modelId="{4A92BA27-ABCE-41E3-99A5-50326B691591}" type="pres">
      <dgm:prSet presAssocID="{FCD9D29E-9990-4742-9F35-219D2C5D1F1E}" presName="parentLeftMargin" presStyleLbl="node1" presStyleIdx="1" presStyleCnt="3"/>
      <dgm:spPr/>
    </dgm:pt>
    <dgm:pt modelId="{7A8FB5CE-9152-489D-9059-8429C5355950}" type="pres">
      <dgm:prSet presAssocID="{FCD9D29E-9990-4742-9F35-219D2C5D1F1E}" presName="parentText" presStyleLbl="node1" presStyleIdx="2" presStyleCnt="3">
        <dgm:presLayoutVars>
          <dgm:chMax val="0"/>
          <dgm:bulletEnabled val="1"/>
        </dgm:presLayoutVars>
      </dgm:prSet>
      <dgm:spPr/>
    </dgm:pt>
    <dgm:pt modelId="{7F9FAA6D-B30B-44B7-8366-19F463D664B8}" type="pres">
      <dgm:prSet presAssocID="{FCD9D29E-9990-4742-9F35-219D2C5D1F1E}" presName="negativeSpace" presStyleCnt="0"/>
      <dgm:spPr/>
    </dgm:pt>
    <dgm:pt modelId="{5002B582-84C9-4955-B793-E4393E73E171}" type="pres">
      <dgm:prSet presAssocID="{FCD9D29E-9990-4742-9F35-219D2C5D1F1E}" presName="childText" presStyleLbl="conFgAcc1" presStyleIdx="2" presStyleCnt="3">
        <dgm:presLayoutVars>
          <dgm:bulletEnabled val="1"/>
        </dgm:presLayoutVars>
      </dgm:prSet>
      <dgm:spPr/>
    </dgm:pt>
  </dgm:ptLst>
  <dgm:cxnLst>
    <dgm:cxn modelId="{9CA27A14-9094-4ED4-AB70-569D1D425D8F}" type="presOf" srcId="{7113A364-F818-4278-9586-A0AD72830EED}" destId="{787C53D3-DFEC-4091-ABFF-A2A36CD948DC}" srcOrd="1" destOrd="0" presId="urn:microsoft.com/office/officeart/2005/8/layout/list1"/>
    <dgm:cxn modelId="{C770A72B-BEC7-4C5D-BC5F-E0C74BCB940B}" type="presOf" srcId="{C9A3B234-E243-4780-88F2-CAA2D241EC70}" destId="{A4B861C3-3B15-49A4-B6F1-7A531F0324E4}" srcOrd="0" destOrd="1" presId="urn:microsoft.com/office/officeart/2005/8/layout/list1"/>
    <dgm:cxn modelId="{126C673F-5C8F-4854-A143-774C9A19FE9E}" type="presOf" srcId="{5B029164-FE1E-4371-9203-9DCDE024238F}" destId="{2A317822-F8BE-4AAF-98D9-368B2AB8B819}" srcOrd="0" destOrd="0" presId="urn:microsoft.com/office/officeart/2005/8/layout/list1"/>
    <dgm:cxn modelId="{2CF0F160-5001-4A03-AFBC-6F9592EF2ABC}" type="presOf" srcId="{2DA0B616-C1AB-478A-A87F-CF21BE172AE9}" destId="{A4B861C3-3B15-49A4-B6F1-7A531F0324E4}" srcOrd="0" destOrd="0" presId="urn:microsoft.com/office/officeart/2005/8/layout/list1"/>
    <dgm:cxn modelId="{EE32DB56-DFCF-4EB9-B84C-BD6BCFC992D2}" srcId="{7113A364-F818-4278-9586-A0AD72830EED}" destId="{C9A3B234-E243-4780-88F2-CAA2D241EC70}" srcOrd="1" destOrd="0" parTransId="{10D281E3-A3DF-47E9-92F1-FF329CB65F65}" sibTransId="{03917D6B-EB5B-48CC-894D-E69A3C1C5CC9}"/>
    <dgm:cxn modelId="{B94B9A7D-BB9A-418F-8EBF-B7C80316CF1A}" type="presOf" srcId="{4C028C0B-DF48-4DD0-A730-90E6ED643E3A}" destId="{A4B861C3-3B15-49A4-B6F1-7A531F0324E4}" srcOrd="0" destOrd="2" presId="urn:microsoft.com/office/officeart/2005/8/layout/list1"/>
    <dgm:cxn modelId="{409D0B87-DA83-4ACE-B52B-2E629D4839F4}" srcId="{7113A364-F818-4278-9586-A0AD72830EED}" destId="{2DA0B616-C1AB-478A-A87F-CF21BE172AE9}" srcOrd="0" destOrd="0" parTransId="{3DE9FFBE-550C-44FC-8A53-7007AB9E6836}" sibTransId="{1FE51EED-3628-45B9-B206-B89FD6709CD1}"/>
    <dgm:cxn modelId="{9DC7B58E-EF20-41EB-884A-30A6CA1917C5}" srcId="{7113A364-F818-4278-9586-A0AD72830EED}" destId="{4C028C0B-DF48-4DD0-A730-90E6ED643E3A}" srcOrd="2" destOrd="0" parTransId="{776C9964-5CE2-4A7F-BF44-39C597ADA4F1}" sibTransId="{C6E95E17-77C4-4B04-87DE-3029AE6F2FEF}"/>
    <dgm:cxn modelId="{16ED12AA-4720-4D50-BF3F-035EBB45ED15}" srcId="{5B029164-FE1E-4371-9203-9DCDE024238F}" destId="{FCD9D29E-9990-4742-9F35-219D2C5D1F1E}" srcOrd="2" destOrd="0" parTransId="{44A115C8-5885-4633-B313-1072D7E24473}" sibTransId="{F2D5F914-382F-4A8D-A690-7D44C54228BB}"/>
    <dgm:cxn modelId="{02B9BBB0-35AC-477D-B11B-D15B9E167773}" type="presOf" srcId="{95B60F39-8F7E-43C5-80BF-BCD78DBD98CE}" destId="{7DF2C3E3-0F3F-4421-B6F4-E3C3AC3883D6}" srcOrd="0" destOrd="0" presId="urn:microsoft.com/office/officeart/2005/8/layout/list1"/>
    <dgm:cxn modelId="{1AE6D7B1-0236-463E-AF33-06300744520F}" type="presOf" srcId="{FCD9D29E-9990-4742-9F35-219D2C5D1F1E}" destId="{7A8FB5CE-9152-489D-9059-8429C5355950}" srcOrd="1" destOrd="0" presId="urn:microsoft.com/office/officeart/2005/8/layout/list1"/>
    <dgm:cxn modelId="{9B2BF7B2-816C-44E8-8825-1E2DBC581A96}" type="presOf" srcId="{95B60F39-8F7E-43C5-80BF-BCD78DBD98CE}" destId="{DBB0A38F-E48B-4B6D-88D7-A5C6226B7DD6}" srcOrd="1" destOrd="0" presId="urn:microsoft.com/office/officeart/2005/8/layout/list1"/>
    <dgm:cxn modelId="{FE7B72B8-6115-444B-97A2-89CF8F36D043}" type="presOf" srcId="{7113A364-F818-4278-9586-A0AD72830EED}" destId="{2AAB9466-47A2-47D2-A64E-82C792620E41}" srcOrd="0" destOrd="0" presId="urn:microsoft.com/office/officeart/2005/8/layout/list1"/>
    <dgm:cxn modelId="{D2AD4CCF-B871-408E-B9C1-6EF597BAA67A}" type="presOf" srcId="{FCD9D29E-9990-4742-9F35-219D2C5D1F1E}" destId="{4A92BA27-ABCE-41E3-99A5-50326B691591}" srcOrd="0" destOrd="0" presId="urn:microsoft.com/office/officeart/2005/8/layout/list1"/>
    <dgm:cxn modelId="{5E77F9D5-2B23-483B-B934-7C76FB85E234}" srcId="{5B029164-FE1E-4371-9203-9DCDE024238F}" destId="{95B60F39-8F7E-43C5-80BF-BCD78DBD98CE}" srcOrd="0" destOrd="0" parTransId="{D41DCFAC-541D-4390-86FD-DC68FCEFA03D}" sibTransId="{690DAC65-F687-4609-BF75-4A58FE20B81F}"/>
    <dgm:cxn modelId="{3A131EE0-4B15-4F77-8630-80DD1DCEB1AA}" srcId="{5B029164-FE1E-4371-9203-9DCDE024238F}" destId="{7113A364-F818-4278-9586-A0AD72830EED}" srcOrd="1" destOrd="0" parTransId="{B614F4B6-3F26-4233-99AB-28E92D1F8BD1}" sibTransId="{0822B1BC-FF29-47BC-BDC0-C4B99EF6C162}"/>
    <dgm:cxn modelId="{04769F22-B0E3-4398-9297-DC0B5761CA84}" type="presParOf" srcId="{2A317822-F8BE-4AAF-98D9-368B2AB8B819}" destId="{07606A1F-18EB-4D02-8BB4-01BACB31AFC8}" srcOrd="0" destOrd="0" presId="urn:microsoft.com/office/officeart/2005/8/layout/list1"/>
    <dgm:cxn modelId="{E65E47CA-21C6-48C6-B310-DF8A5A0FCAAE}" type="presParOf" srcId="{07606A1F-18EB-4D02-8BB4-01BACB31AFC8}" destId="{7DF2C3E3-0F3F-4421-B6F4-E3C3AC3883D6}" srcOrd="0" destOrd="0" presId="urn:microsoft.com/office/officeart/2005/8/layout/list1"/>
    <dgm:cxn modelId="{1B0606B4-EE28-47F3-B2C9-6A459798224E}" type="presParOf" srcId="{07606A1F-18EB-4D02-8BB4-01BACB31AFC8}" destId="{DBB0A38F-E48B-4B6D-88D7-A5C6226B7DD6}" srcOrd="1" destOrd="0" presId="urn:microsoft.com/office/officeart/2005/8/layout/list1"/>
    <dgm:cxn modelId="{8BF9F15C-F710-4C7B-B42F-153CC0919658}" type="presParOf" srcId="{2A317822-F8BE-4AAF-98D9-368B2AB8B819}" destId="{CF8E9392-0F07-4A0B-99E5-A7C19D6FCFE8}" srcOrd="1" destOrd="0" presId="urn:microsoft.com/office/officeart/2005/8/layout/list1"/>
    <dgm:cxn modelId="{78FBFB1B-CFFB-4323-B694-E72C83F4A82D}" type="presParOf" srcId="{2A317822-F8BE-4AAF-98D9-368B2AB8B819}" destId="{5245F7B7-920F-4605-9687-8FE41ADD9833}" srcOrd="2" destOrd="0" presId="urn:microsoft.com/office/officeart/2005/8/layout/list1"/>
    <dgm:cxn modelId="{09B1531C-1628-427E-A8C5-7ABA8D3E2AA7}" type="presParOf" srcId="{2A317822-F8BE-4AAF-98D9-368B2AB8B819}" destId="{17F65AF8-A1C0-409C-9CC4-E2023D86E3CE}" srcOrd="3" destOrd="0" presId="urn:microsoft.com/office/officeart/2005/8/layout/list1"/>
    <dgm:cxn modelId="{C7A98CC1-AF0E-404F-BD69-4B5DE202F914}" type="presParOf" srcId="{2A317822-F8BE-4AAF-98D9-368B2AB8B819}" destId="{E3598260-EDEC-44DF-9A10-8A0E0B099906}" srcOrd="4" destOrd="0" presId="urn:microsoft.com/office/officeart/2005/8/layout/list1"/>
    <dgm:cxn modelId="{8021C15F-AD25-4981-9EED-2F828729753B}" type="presParOf" srcId="{E3598260-EDEC-44DF-9A10-8A0E0B099906}" destId="{2AAB9466-47A2-47D2-A64E-82C792620E41}" srcOrd="0" destOrd="0" presId="urn:microsoft.com/office/officeart/2005/8/layout/list1"/>
    <dgm:cxn modelId="{7DFAF198-3F5F-4B43-974E-5562BD15B7F1}" type="presParOf" srcId="{E3598260-EDEC-44DF-9A10-8A0E0B099906}" destId="{787C53D3-DFEC-4091-ABFF-A2A36CD948DC}" srcOrd="1" destOrd="0" presId="urn:microsoft.com/office/officeart/2005/8/layout/list1"/>
    <dgm:cxn modelId="{BD70B49D-85C5-4FA2-9A01-9B29099BFCE4}" type="presParOf" srcId="{2A317822-F8BE-4AAF-98D9-368B2AB8B819}" destId="{9CF097E8-DB4A-4FB7-8811-570350692BFD}" srcOrd="5" destOrd="0" presId="urn:microsoft.com/office/officeart/2005/8/layout/list1"/>
    <dgm:cxn modelId="{32D9A33A-9B33-496B-A0F1-A718FA220518}" type="presParOf" srcId="{2A317822-F8BE-4AAF-98D9-368B2AB8B819}" destId="{A4B861C3-3B15-49A4-B6F1-7A531F0324E4}" srcOrd="6" destOrd="0" presId="urn:microsoft.com/office/officeart/2005/8/layout/list1"/>
    <dgm:cxn modelId="{9401143B-C2FB-4730-9CDA-84FE5C1F7758}" type="presParOf" srcId="{2A317822-F8BE-4AAF-98D9-368B2AB8B819}" destId="{8457B199-865A-4FF2-A869-2863FFF4CCC8}" srcOrd="7" destOrd="0" presId="urn:microsoft.com/office/officeart/2005/8/layout/list1"/>
    <dgm:cxn modelId="{7A3C1A1D-74F3-4EDF-934E-E1DF3400BB88}" type="presParOf" srcId="{2A317822-F8BE-4AAF-98D9-368B2AB8B819}" destId="{927BD121-BB48-4643-8974-643D4FA74EA4}" srcOrd="8" destOrd="0" presId="urn:microsoft.com/office/officeart/2005/8/layout/list1"/>
    <dgm:cxn modelId="{88C36F43-5B26-40DF-9014-12C82241583F}" type="presParOf" srcId="{927BD121-BB48-4643-8974-643D4FA74EA4}" destId="{4A92BA27-ABCE-41E3-99A5-50326B691591}" srcOrd="0" destOrd="0" presId="urn:microsoft.com/office/officeart/2005/8/layout/list1"/>
    <dgm:cxn modelId="{B70C208F-6977-48EA-84C1-4340E8A3BA43}" type="presParOf" srcId="{927BD121-BB48-4643-8974-643D4FA74EA4}" destId="{7A8FB5CE-9152-489D-9059-8429C5355950}" srcOrd="1" destOrd="0" presId="urn:microsoft.com/office/officeart/2005/8/layout/list1"/>
    <dgm:cxn modelId="{57EFBD42-122B-440C-BFE6-F69D24A83107}" type="presParOf" srcId="{2A317822-F8BE-4AAF-98D9-368B2AB8B819}" destId="{7F9FAA6D-B30B-44B7-8366-19F463D664B8}" srcOrd="9" destOrd="0" presId="urn:microsoft.com/office/officeart/2005/8/layout/list1"/>
    <dgm:cxn modelId="{53E77942-A5D5-4FE4-8226-F551A96301C8}" type="presParOf" srcId="{2A317822-F8BE-4AAF-98D9-368B2AB8B819}" destId="{5002B582-84C9-4955-B793-E4393E73E17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B9834F-C755-4022-8D70-F1429FE2D71C}">
      <dsp:nvSpPr>
        <dsp:cNvPr id="0" name=""/>
        <dsp:cNvSpPr/>
      </dsp:nvSpPr>
      <dsp:spPr>
        <a:xfrm>
          <a:off x="0" y="3961026"/>
          <a:ext cx="5990135" cy="1300097"/>
        </a:xfrm>
        <a:prstGeom prst="rect">
          <a:avLst/>
        </a:prstGeom>
        <a:solidFill>
          <a:schemeClr val="accent2">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b="0" i="0" kern="1200" baseline="0"/>
            <a:t>An effective teaching statement involves both reflection and research.</a:t>
          </a:r>
          <a:endParaRPr lang="en-US" sz="1500" kern="1200"/>
        </a:p>
      </dsp:txBody>
      <dsp:txXfrm>
        <a:off x="0" y="3961026"/>
        <a:ext cx="5990135" cy="1300097"/>
      </dsp:txXfrm>
    </dsp:sp>
    <dsp:sp modelId="{EAA687E3-096E-4017-BBEF-0C968CB52E8E}">
      <dsp:nvSpPr>
        <dsp:cNvPr id="0" name=""/>
        <dsp:cNvSpPr/>
      </dsp:nvSpPr>
      <dsp:spPr>
        <a:xfrm rot="10800000">
          <a:off x="0" y="1980978"/>
          <a:ext cx="5990135" cy="1999549"/>
        </a:xfrm>
        <a:prstGeom prst="upArrowCallout">
          <a:avLst/>
        </a:prstGeom>
        <a:solidFill>
          <a:schemeClr val="accent3">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b="0" i="0" kern="1200" baseline="0"/>
            <a:t>Because hiring committees for academic jobs cannot observe the teaching of every applicant, they rely on other means of evaluating a candidate’s teaching.</a:t>
          </a:r>
          <a:endParaRPr lang="en-US" sz="1500" kern="1200"/>
        </a:p>
      </dsp:txBody>
      <dsp:txXfrm rot="10800000">
        <a:off x="0" y="1980978"/>
        <a:ext cx="5990135" cy="1299247"/>
      </dsp:txXfrm>
    </dsp:sp>
    <dsp:sp modelId="{8C0567CB-2A85-4AC0-A411-01452BF882BE}">
      <dsp:nvSpPr>
        <dsp:cNvPr id="0" name=""/>
        <dsp:cNvSpPr/>
      </dsp:nvSpPr>
      <dsp:spPr>
        <a:xfrm rot="10800000">
          <a:off x="0" y="930"/>
          <a:ext cx="5990135" cy="1999549"/>
        </a:xfrm>
        <a:prstGeom prst="upArrowCallout">
          <a:avLst/>
        </a:prstGeom>
        <a:solidFill>
          <a:schemeClr val="accent4">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b="0" i="0" kern="1200" baseline="0"/>
            <a:t>A teaching statement, or statement of teaching philosophy, highlights academic job candidates’ teaching qualifications, explains their pedagogical approaches, and demonstrates how they will contribute to the teaching culture of prospective institutions.</a:t>
          </a:r>
          <a:endParaRPr lang="en-US" sz="1500" kern="1200"/>
        </a:p>
      </dsp:txBody>
      <dsp:txXfrm rot="10800000">
        <a:off x="0" y="930"/>
        <a:ext cx="5990135" cy="129924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2688E5-2EA3-41D4-8996-F4E7F585213A}">
      <dsp:nvSpPr>
        <dsp:cNvPr id="0" name=""/>
        <dsp:cNvSpPr/>
      </dsp:nvSpPr>
      <dsp:spPr>
        <a:xfrm>
          <a:off x="0" y="853938"/>
          <a:ext cx="5945448" cy="15765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952722-DC12-4423-B39F-FB698B9BA32C}">
      <dsp:nvSpPr>
        <dsp:cNvPr id="0" name=""/>
        <dsp:cNvSpPr/>
      </dsp:nvSpPr>
      <dsp:spPr>
        <a:xfrm>
          <a:off x="476892" y="1208652"/>
          <a:ext cx="867076" cy="8670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90FFE40-F6EB-474C-B250-0625A17EA34F}">
      <dsp:nvSpPr>
        <dsp:cNvPr id="0" name=""/>
        <dsp:cNvSpPr/>
      </dsp:nvSpPr>
      <dsp:spPr>
        <a:xfrm>
          <a:off x="1820860" y="853938"/>
          <a:ext cx="2675452" cy="1576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847" tIns="166847" rIns="166847" bIns="166847" numCol="1" spcCol="1270" anchor="ctr" anchorCtr="0">
          <a:noAutofit/>
        </a:bodyPr>
        <a:lstStyle/>
        <a:p>
          <a:pPr marL="0" lvl="0" indent="0" algn="l" defTabSz="1111250">
            <a:lnSpc>
              <a:spcPct val="100000"/>
            </a:lnSpc>
            <a:spcBef>
              <a:spcPct val="0"/>
            </a:spcBef>
            <a:spcAft>
              <a:spcPct val="35000"/>
            </a:spcAft>
            <a:buNone/>
          </a:pPr>
          <a:r>
            <a:rPr lang="en-US" sz="2500" kern="1200" baseline="0" dirty="0"/>
            <a:t>Evaluate your own work</a:t>
          </a:r>
          <a:endParaRPr lang="en-US" sz="2500" kern="1200" dirty="0"/>
        </a:p>
      </dsp:txBody>
      <dsp:txXfrm>
        <a:off x="1820860" y="853938"/>
        <a:ext cx="2675452" cy="1576502"/>
      </dsp:txXfrm>
    </dsp:sp>
    <dsp:sp modelId="{E4B935E8-1154-4899-A854-26ACBB385A2F}">
      <dsp:nvSpPr>
        <dsp:cNvPr id="0" name=""/>
        <dsp:cNvSpPr/>
      </dsp:nvSpPr>
      <dsp:spPr>
        <a:xfrm>
          <a:off x="4496312" y="853938"/>
          <a:ext cx="1449136" cy="1576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847" tIns="166847" rIns="166847" bIns="166847" numCol="1" spcCol="1270" anchor="ctr" anchorCtr="0">
          <a:noAutofit/>
        </a:bodyPr>
        <a:lstStyle/>
        <a:p>
          <a:pPr marL="0" lvl="0" indent="0" algn="l" defTabSz="622300">
            <a:lnSpc>
              <a:spcPct val="100000"/>
            </a:lnSpc>
            <a:spcBef>
              <a:spcPct val="0"/>
            </a:spcBef>
            <a:spcAft>
              <a:spcPct val="35000"/>
            </a:spcAft>
            <a:buNone/>
          </a:pPr>
          <a:r>
            <a:rPr lang="en-US" sz="1400" kern="1200" dirty="0"/>
            <a:t>*Grammarly</a:t>
          </a:r>
        </a:p>
        <a:p>
          <a:pPr marL="0" lvl="0" indent="0" algn="l" defTabSz="622300">
            <a:lnSpc>
              <a:spcPct val="100000"/>
            </a:lnSpc>
            <a:spcBef>
              <a:spcPct val="0"/>
            </a:spcBef>
            <a:spcAft>
              <a:spcPct val="35000"/>
            </a:spcAft>
            <a:buNone/>
          </a:pPr>
          <a:r>
            <a:rPr lang="en-US" sz="1400" kern="1200" dirty="0"/>
            <a:t>*Rubrics</a:t>
          </a:r>
        </a:p>
      </dsp:txBody>
      <dsp:txXfrm>
        <a:off x="4496312" y="853938"/>
        <a:ext cx="1449136" cy="1576502"/>
      </dsp:txXfrm>
    </dsp:sp>
    <dsp:sp modelId="{5C3EA216-5C47-4836-94E4-0DC9B7BD3607}">
      <dsp:nvSpPr>
        <dsp:cNvPr id="0" name=""/>
        <dsp:cNvSpPr/>
      </dsp:nvSpPr>
      <dsp:spPr>
        <a:xfrm>
          <a:off x="0" y="2824567"/>
          <a:ext cx="5945448" cy="15765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D25A31-E5F4-4D99-90EA-AEA44CEBE793}">
      <dsp:nvSpPr>
        <dsp:cNvPr id="0" name=""/>
        <dsp:cNvSpPr/>
      </dsp:nvSpPr>
      <dsp:spPr>
        <a:xfrm>
          <a:off x="476892" y="3179280"/>
          <a:ext cx="867076" cy="8670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F8F70F0-793B-4FE2-B424-B26441163E73}">
      <dsp:nvSpPr>
        <dsp:cNvPr id="0" name=""/>
        <dsp:cNvSpPr/>
      </dsp:nvSpPr>
      <dsp:spPr>
        <a:xfrm>
          <a:off x="1820860" y="2824567"/>
          <a:ext cx="4124588" cy="1576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847" tIns="166847" rIns="166847" bIns="166847" numCol="1" spcCol="1270" anchor="ctr" anchorCtr="0">
          <a:noAutofit/>
        </a:bodyPr>
        <a:lstStyle/>
        <a:p>
          <a:pPr marL="0" lvl="0" indent="0" algn="l" defTabSz="1111250">
            <a:lnSpc>
              <a:spcPct val="100000"/>
            </a:lnSpc>
            <a:spcBef>
              <a:spcPct val="0"/>
            </a:spcBef>
            <a:spcAft>
              <a:spcPct val="35000"/>
            </a:spcAft>
            <a:buNone/>
          </a:pPr>
          <a:r>
            <a:rPr lang="en-US" sz="2500" kern="1200" baseline="0"/>
            <a:t>Get feedback from others</a:t>
          </a:r>
          <a:endParaRPr lang="en-US" sz="2500" kern="1200"/>
        </a:p>
      </dsp:txBody>
      <dsp:txXfrm>
        <a:off x="1820860" y="2824567"/>
        <a:ext cx="4124588" cy="15765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F4595C-10B1-4852-9B8E-B403D50A3CE2}">
      <dsp:nvSpPr>
        <dsp:cNvPr id="0" name=""/>
        <dsp:cNvSpPr/>
      </dsp:nvSpPr>
      <dsp:spPr>
        <a:xfrm>
          <a:off x="2927" y="590955"/>
          <a:ext cx="2322744" cy="1393646"/>
        </a:xfrm>
        <a:prstGeom prst="rect">
          <a:avLst/>
        </a:prstGeom>
        <a:solidFill>
          <a:schemeClr val="accent5">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1" kern="1200"/>
            <a:t>Your</a:t>
          </a:r>
          <a:r>
            <a:rPr lang="en-US" sz="1800" b="0" i="0" kern="1200"/>
            <a:t> conception of how learning occurs</a:t>
          </a:r>
          <a:endParaRPr lang="en-US" sz="1800" kern="1200"/>
        </a:p>
      </dsp:txBody>
      <dsp:txXfrm>
        <a:off x="2927" y="590955"/>
        <a:ext cx="2322744" cy="1393646"/>
      </dsp:txXfrm>
    </dsp:sp>
    <dsp:sp modelId="{8B038516-CDAB-48DB-AA37-3070FF76D919}">
      <dsp:nvSpPr>
        <dsp:cNvPr id="0" name=""/>
        <dsp:cNvSpPr/>
      </dsp:nvSpPr>
      <dsp:spPr>
        <a:xfrm>
          <a:off x="2557946" y="590955"/>
          <a:ext cx="2322744" cy="1393646"/>
        </a:xfrm>
        <a:prstGeom prst="rect">
          <a:avLst/>
        </a:prstGeom>
        <a:solidFill>
          <a:schemeClr val="accent5">
            <a:hueOff val="112493"/>
            <a:satOff val="6041"/>
            <a:lumOff val="-2185"/>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a:t>A description of how </a:t>
          </a:r>
          <a:r>
            <a:rPr lang="en-US" sz="1800" b="0" i="1" kern="1200"/>
            <a:t>your</a:t>
          </a:r>
          <a:r>
            <a:rPr lang="en-US" sz="1800" b="0" i="0" kern="1200"/>
            <a:t> teaching facilitates student learning</a:t>
          </a:r>
          <a:endParaRPr lang="en-US" sz="1800" kern="1200"/>
        </a:p>
      </dsp:txBody>
      <dsp:txXfrm>
        <a:off x="2557946" y="590955"/>
        <a:ext cx="2322744" cy="1393646"/>
      </dsp:txXfrm>
    </dsp:sp>
    <dsp:sp modelId="{4F2B0706-0767-4F8A-A477-499ED06D9457}">
      <dsp:nvSpPr>
        <dsp:cNvPr id="0" name=""/>
        <dsp:cNvSpPr/>
      </dsp:nvSpPr>
      <dsp:spPr>
        <a:xfrm>
          <a:off x="5112965" y="590955"/>
          <a:ext cx="2322744" cy="1393646"/>
        </a:xfrm>
        <a:prstGeom prst="rect">
          <a:avLst/>
        </a:prstGeom>
        <a:solidFill>
          <a:schemeClr val="accent5">
            <a:hueOff val="224986"/>
            <a:satOff val="12082"/>
            <a:lumOff val="-437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a:t>A reflection of why </a:t>
          </a:r>
          <a:r>
            <a:rPr lang="en-US" sz="1800" b="0" i="1" kern="1200"/>
            <a:t>you</a:t>
          </a:r>
          <a:r>
            <a:rPr lang="en-US" sz="1800" b="0" i="0" kern="1200"/>
            <a:t> teach the way you do</a:t>
          </a:r>
          <a:endParaRPr lang="en-US" sz="1800" kern="1200"/>
        </a:p>
      </dsp:txBody>
      <dsp:txXfrm>
        <a:off x="5112965" y="590955"/>
        <a:ext cx="2322744" cy="1393646"/>
      </dsp:txXfrm>
    </dsp:sp>
    <dsp:sp modelId="{83975DF8-3DCF-4F43-9499-265147D79575}">
      <dsp:nvSpPr>
        <dsp:cNvPr id="0" name=""/>
        <dsp:cNvSpPr/>
      </dsp:nvSpPr>
      <dsp:spPr>
        <a:xfrm>
          <a:off x="7667984" y="590955"/>
          <a:ext cx="2322744" cy="1393646"/>
        </a:xfrm>
        <a:prstGeom prst="rect">
          <a:avLst/>
        </a:prstGeom>
        <a:solidFill>
          <a:schemeClr val="accent5">
            <a:hueOff val="337478"/>
            <a:satOff val="18123"/>
            <a:lumOff val="-6555"/>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a:t>The goals </a:t>
          </a:r>
          <a:r>
            <a:rPr lang="en-US" sz="1800" b="0" i="1" kern="1200"/>
            <a:t>you</a:t>
          </a:r>
          <a:r>
            <a:rPr lang="en-US" sz="1800" b="0" i="0" kern="1200"/>
            <a:t> have for yourself and for your students</a:t>
          </a:r>
          <a:endParaRPr lang="en-US" sz="1800" kern="1200"/>
        </a:p>
      </dsp:txBody>
      <dsp:txXfrm>
        <a:off x="7667984" y="590955"/>
        <a:ext cx="2322744" cy="1393646"/>
      </dsp:txXfrm>
    </dsp:sp>
    <dsp:sp modelId="{12757AC4-FEAA-409E-BB9A-BB3DA7A924A2}">
      <dsp:nvSpPr>
        <dsp:cNvPr id="0" name=""/>
        <dsp:cNvSpPr/>
      </dsp:nvSpPr>
      <dsp:spPr>
        <a:xfrm>
          <a:off x="2927" y="2216876"/>
          <a:ext cx="2322744" cy="1393646"/>
        </a:xfrm>
        <a:prstGeom prst="rect">
          <a:avLst/>
        </a:prstGeom>
        <a:solidFill>
          <a:schemeClr val="accent5">
            <a:hueOff val="449971"/>
            <a:satOff val="24165"/>
            <a:lumOff val="-8739"/>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a:t>How </a:t>
          </a:r>
          <a:r>
            <a:rPr lang="en-US" sz="1800" b="0" i="1" kern="1200"/>
            <a:t>your</a:t>
          </a:r>
          <a:r>
            <a:rPr lang="en-US" sz="1800" b="0" i="0" kern="1200"/>
            <a:t> teaching enacts your beliefs and goals</a:t>
          </a:r>
          <a:endParaRPr lang="en-US" sz="1800" kern="1200"/>
        </a:p>
      </dsp:txBody>
      <dsp:txXfrm>
        <a:off x="2927" y="2216876"/>
        <a:ext cx="2322744" cy="1393646"/>
      </dsp:txXfrm>
    </dsp:sp>
    <dsp:sp modelId="{55257C5A-69EC-4B5F-A8FD-DDC1E7DAE8EF}">
      <dsp:nvSpPr>
        <dsp:cNvPr id="0" name=""/>
        <dsp:cNvSpPr/>
      </dsp:nvSpPr>
      <dsp:spPr>
        <a:xfrm>
          <a:off x="2557946" y="2216876"/>
          <a:ext cx="2322744" cy="1393646"/>
        </a:xfrm>
        <a:prstGeom prst="rect">
          <a:avLst/>
        </a:prstGeom>
        <a:solidFill>
          <a:schemeClr val="accent5">
            <a:hueOff val="562464"/>
            <a:satOff val="30206"/>
            <a:lumOff val="-10924"/>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a:t>What, for </a:t>
          </a:r>
          <a:r>
            <a:rPr lang="en-US" sz="1800" b="0" i="1" kern="1200"/>
            <a:t>you</a:t>
          </a:r>
          <a:r>
            <a:rPr lang="en-US" sz="1800" b="0" i="0" kern="1200"/>
            <a:t>, constitutes evidence of student learning</a:t>
          </a:r>
          <a:endParaRPr lang="en-US" sz="1800" kern="1200"/>
        </a:p>
      </dsp:txBody>
      <dsp:txXfrm>
        <a:off x="2557946" y="2216876"/>
        <a:ext cx="2322744" cy="1393646"/>
      </dsp:txXfrm>
    </dsp:sp>
    <dsp:sp modelId="{93426837-4F36-4369-8665-4E748347EF87}">
      <dsp:nvSpPr>
        <dsp:cNvPr id="0" name=""/>
        <dsp:cNvSpPr/>
      </dsp:nvSpPr>
      <dsp:spPr>
        <a:xfrm>
          <a:off x="5112965" y="2216876"/>
          <a:ext cx="2322744" cy="1393646"/>
        </a:xfrm>
        <a:prstGeom prst="rect">
          <a:avLst/>
        </a:prstGeom>
        <a:solidFill>
          <a:schemeClr val="accent5">
            <a:hueOff val="674957"/>
            <a:satOff val="36247"/>
            <a:lumOff val="-13109"/>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a:t>The ways in which </a:t>
          </a:r>
          <a:r>
            <a:rPr lang="en-US" sz="1800" b="0" i="1" kern="1200"/>
            <a:t>you</a:t>
          </a:r>
          <a:r>
            <a:rPr lang="en-US" sz="1800" b="0" i="0" kern="1200"/>
            <a:t> create an inclusive learning environment</a:t>
          </a:r>
          <a:endParaRPr lang="en-US" sz="1800" kern="1200"/>
        </a:p>
      </dsp:txBody>
      <dsp:txXfrm>
        <a:off x="5112965" y="2216876"/>
        <a:ext cx="2322744" cy="1393646"/>
      </dsp:txXfrm>
    </dsp:sp>
    <dsp:sp modelId="{6D9C13C8-1A56-4D0E-8BB4-723EAC7DE0D0}">
      <dsp:nvSpPr>
        <dsp:cNvPr id="0" name=""/>
        <dsp:cNvSpPr/>
      </dsp:nvSpPr>
      <dsp:spPr>
        <a:xfrm>
          <a:off x="7667984" y="2216876"/>
          <a:ext cx="2322744" cy="1393646"/>
        </a:xfrm>
        <a:prstGeom prst="rect">
          <a:avLst/>
        </a:prstGeom>
        <a:solidFill>
          <a:schemeClr val="accent5">
            <a:hueOff val="787450"/>
            <a:satOff val="42288"/>
            <a:lumOff val="-15294"/>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1" kern="1200"/>
            <a:t>Your</a:t>
          </a:r>
          <a:r>
            <a:rPr lang="en-US" sz="1800" b="0" i="0" kern="1200"/>
            <a:t> interests in new techniques, activities, and types of learning</a:t>
          </a:r>
          <a:endParaRPr lang="en-US" sz="1800" kern="1200"/>
        </a:p>
      </dsp:txBody>
      <dsp:txXfrm>
        <a:off x="7667984" y="2216876"/>
        <a:ext cx="2322744" cy="13936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0FB789-3C93-4D51-A264-DE9FDF160963}">
      <dsp:nvSpPr>
        <dsp:cNvPr id="0" name=""/>
        <dsp:cNvSpPr/>
      </dsp:nvSpPr>
      <dsp:spPr>
        <a:xfrm>
          <a:off x="0" y="0"/>
          <a:ext cx="5990135" cy="0"/>
        </a:xfrm>
        <a:prstGeom prst="line">
          <a:avLst/>
        </a:prstGeom>
        <a:solidFill>
          <a:schemeClr val="accent2">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FB4E7D-592A-4394-B592-D646309A9901}">
      <dsp:nvSpPr>
        <dsp:cNvPr id="0" name=""/>
        <dsp:cNvSpPr/>
      </dsp:nvSpPr>
      <dsp:spPr>
        <a:xfrm>
          <a:off x="0" y="0"/>
          <a:ext cx="5990135" cy="2631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0" i="0" kern="1200"/>
            <a:t>Make your Teaching Statement </a:t>
          </a:r>
          <a:r>
            <a:rPr lang="en-US" sz="2500" b="1" i="0" kern="1200"/>
            <a:t>brief </a:t>
          </a:r>
          <a:r>
            <a:rPr lang="en-US" sz="2500" b="0" i="0" kern="1200"/>
            <a:t>and </a:t>
          </a:r>
          <a:r>
            <a:rPr lang="en-US" sz="2500" b="1" i="0" kern="1200"/>
            <a:t>well written</a:t>
          </a:r>
          <a:r>
            <a:rPr lang="en-US" sz="2500" b="0" i="0" kern="1200"/>
            <a:t>. While Teaching Statements are probably longer at the tenure level (i.e., 3-5 pages or more), for hiring purposes they are typically </a:t>
          </a:r>
          <a:r>
            <a:rPr lang="en-US" sz="2500" b="1" i="0" kern="1200"/>
            <a:t>1-2 pages </a:t>
          </a:r>
          <a:r>
            <a:rPr lang="en-US" sz="2500" b="0" i="0" kern="1200"/>
            <a:t>in length.</a:t>
          </a:r>
          <a:endParaRPr lang="en-US" sz="2500" kern="1200"/>
        </a:p>
      </dsp:txBody>
      <dsp:txXfrm>
        <a:off x="0" y="0"/>
        <a:ext cx="5990135" cy="2631026"/>
      </dsp:txXfrm>
    </dsp:sp>
    <dsp:sp modelId="{0199E4A6-8306-4E93-B617-20A83AC0922E}">
      <dsp:nvSpPr>
        <dsp:cNvPr id="0" name=""/>
        <dsp:cNvSpPr/>
      </dsp:nvSpPr>
      <dsp:spPr>
        <a:xfrm>
          <a:off x="0" y="2631026"/>
          <a:ext cx="5990135" cy="0"/>
        </a:xfrm>
        <a:prstGeom prst="line">
          <a:avLst/>
        </a:prstGeom>
        <a:solidFill>
          <a:schemeClr val="accent2">
            <a:hueOff val="-1446200"/>
            <a:satOff val="-9924"/>
            <a:lumOff val="5098"/>
            <a:alphaOff val="0"/>
          </a:schemeClr>
        </a:solidFill>
        <a:ln w="13970" cap="flat" cmpd="sng" algn="ctr">
          <a:solidFill>
            <a:schemeClr val="accent2">
              <a:hueOff val="-1446200"/>
              <a:satOff val="-9924"/>
              <a:lumOff val="509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FE3B23-D5FE-4D58-AC82-7F5D9AF6F632}">
      <dsp:nvSpPr>
        <dsp:cNvPr id="0" name=""/>
        <dsp:cNvSpPr/>
      </dsp:nvSpPr>
      <dsp:spPr>
        <a:xfrm>
          <a:off x="0" y="2631026"/>
          <a:ext cx="5990135" cy="2631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0" i="0" kern="1200"/>
            <a:t>Use </a:t>
          </a:r>
          <a:r>
            <a:rPr lang="en-US" sz="2500" b="1" i="0" kern="1200"/>
            <a:t>narrative</a:t>
          </a:r>
          <a:r>
            <a:rPr lang="en-US" sz="2500" b="0" i="0" kern="1200"/>
            <a:t>, </a:t>
          </a:r>
          <a:r>
            <a:rPr lang="en-US" sz="2500" b="1" i="0" kern="1200"/>
            <a:t>first-person</a:t>
          </a:r>
          <a:r>
            <a:rPr lang="en-US" sz="2500" b="0" i="0" kern="1200"/>
            <a:t> approach. This allows the Teaching Statement to be both personal and reflective.</a:t>
          </a:r>
          <a:endParaRPr lang="en-US" sz="2500" kern="1200"/>
        </a:p>
      </dsp:txBody>
      <dsp:txXfrm>
        <a:off x="0" y="2631026"/>
        <a:ext cx="5990135" cy="26310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FE0481-E1CE-439D-AAA0-9299AC638F7F}">
      <dsp:nvSpPr>
        <dsp:cNvPr id="0" name=""/>
        <dsp:cNvSpPr/>
      </dsp:nvSpPr>
      <dsp:spPr>
        <a:xfrm>
          <a:off x="0" y="0"/>
          <a:ext cx="5990135" cy="0"/>
        </a:xfrm>
        <a:prstGeom prst="line">
          <a:avLst/>
        </a:prstGeom>
        <a:solidFill>
          <a:schemeClr val="accent2">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13DC7B-A048-4A6B-AC4A-691002AC58B5}">
      <dsp:nvSpPr>
        <dsp:cNvPr id="0" name=""/>
        <dsp:cNvSpPr/>
      </dsp:nvSpPr>
      <dsp:spPr>
        <a:xfrm>
          <a:off x="0" y="0"/>
          <a:ext cx="5990135" cy="2631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0" i="0" kern="1200"/>
            <a:t>Be</a:t>
          </a:r>
          <a:r>
            <a:rPr lang="en-US" sz="2900" b="1" i="0" kern="1200"/>
            <a:t> sincere</a:t>
          </a:r>
          <a:r>
            <a:rPr lang="en-US" sz="2900" b="0" i="0" kern="1200"/>
            <a:t> and unique. Avoid clichés, especially ones about how much passion you have for teaching.</a:t>
          </a:r>
          <a:endParaRPr lang="en-US" sz="2900" kern="1200"/>
        </a:p>
      </dsp:txBody>
      <dsp:txXfrm>
        <a:off x="0" y="0"/>
        <a:ext cx="5990135" cy="2631026"/>
      </dsp:txXfrm>
    </dsp:sp>
    <dsp:sp modelId="{2CB24595-1271-4D21-8617-5450B521DE34}">
      <dsp:nvSpPr>
        <dsp:cNvPr id="0" name=""/>
        <dsp:cNvSpPr/>
      </dsp:nvSpPr>
      <dsp:spPr>
        <a:xfrm>
          <a:off x="0" y="2631026"/>
          <a:ext cx="5990135" cy="0"/>
        </a:xfrm>
        <a:prstGeom prst="line">
          <a:avLst/>
        </a:prstGeom>
        <a:solidFill>
          <a:schemeClr val="accent2">
            <a:hueOff val="-1446200"/>
            <a:satOff val="-9924"/>
            <a:lumOff val="5098"/>
            <a:alphaOff val="0"/>
          </a:schemeClr>
        </a:solidFill>
        <a:ln w="13970" cap="flat" cmpd="sng" algn="ctr">
          <a:solidFill>
            <a:schemeClr val="accent2">
              <a:hueOff val="-1446200"/>
              <a:satOff val="-9924"/>
              <a:lumOff val="509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AFB5B0-0FED-4E84-80E6-9674A8DCE8E1}">
      <dsp:nvSpPr>
        <dsp:cNvPr id="0" name=""/>
        <dsp:cNvSpPr/>
      </dsp:nvSpPr>
      <dsp:spPr>
        <a:xfrm>
          <a:off x="0" y="2631026"/>
          <a:ext cx="5990135" cy="2631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0" i="0" kern="1200"/>
            <a:t>Make it </a:t>
          </a:r>
          <a:r>
            <a:rPr lang="en-US" sz="2900" b="1" i="0" kern="1200"/>
            <a:t>specific</a:t>
          </a:r>
          <a:r>
            <a:rPr lang="en-US" sz="2900" b="0" i="0" kern="1200"/>
            <a:t> rather than abstract. Ground your ideas in </a:t>
          </a:r>
          <a:r>
            <a:rPr lang="en-US" sz="2900" b="1" i="0" kern="1200"/>
            <a:t>1-2 concrete examples</a:t>
          </a:r>
          <a:r>
            <a:rPr lang="en-US" sz="2900" b="0" i="0" kern="1200"/>
            <a:t>, whether experienced or anticipated. This will help the reader to better visualize you in the classroom.</a:t>
          </a:r>
          <a:endParaRPr lang="en-US" sz="2900" kern="1200"/>
        </a:p>
      </dsp:txBody>
      <dsp:txXfrm>
        <a:off x="0" y="2631026"/>
        <a:ext cx="5990135" cy="26310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EE1FCE-EFF3-412C-903D-B5E6E6214FF0}">
      <dsp:nvSpPr>
        <dsp:cNvPr id="0" name=""/>
        <dsp:cNvSpPr/>
      </dsp:nvSpPr>
      <dsp:spPr>
        <a:xfrm>
          <a:off x="0" y="2569"/>
          <a:ext cx="5990135" cy="0"/>
        </a:xfrm>
        <a:prstGeom prst="line">
          <a:avLst/>
        </a:prstGeom>
        <a:solidFill>
          <a:schemeClr val="accent2">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E1E489-5789-4491-BB1F-6F3194DE2F08}">
      <dsp:nvSpPr>
        <dsp:cNvPr id="0" name=""/>
        <dsp:cNvSpPr/>
      </dsp:nvSpPr>
      <dsp:spPr>
        <a:xfrm>
          <a:off x="0" y="2569"/>
          <a:ext cx="5990135" cy="1752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Be discipline-specific. Do not ignore your research. Explain how you advance your field through teaching.</a:t>
          </a:r>
        </a:p>
      </dsp:txBody>
      <dsp:txXfrm>
        <a:off x="0" y="2569"/>
        <a:ext cx="5990135" cy="1752305"/>
      </dsp:txXfrm>
    </dsp:sp>
    <dsp:sp modelId="{9ABABDD6-A474-4802-ADBD-EA9AA67AE62F}">
      <dsp:nvSpPr>
        <dsp:cNvPr id="0" name=""/>
        <dsp:cNvSpPr/>
      </dsp:nvSpPr>
      <dsp:spPr>
        <a:xfrm>
          <a:off x="0" y="1754874"/>
          <a:ext cx="5990135" cy="0"/>
        </a:xfrm>
        <a:prstGeom prst="line">
          <a:avLst/>
        </a:prstGeom>
        <a:solidFill>
          <a:schemeClr val="accent2">
            <a:hueOff val="-723100"/>
            <a:satOff val="-4962"/>
            <a:lumOff val="2549"/>
            <a:alphaOff val="0"/>
          </a:schemeClr>
        </a:solidFill>
        <a:ln w="13970" cap="flat" cmpd="sng" algn="ctr">
          <a:solidFill>
            <a:schemeClr val="accent2">
              <a:hueOff val="-723100"/>
              <a:satOff val="-4962"/>
              <a:lumOff val="254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DA0D32-4EF1-4DBF-9D36-1A9624D6ACDA}">
      <dsp:nvSpPr>
        <dsp:cNvPr id="0" name=""/>
        <dsp:cNvSpPr/>
      </dsp:nvSpPr>
      <dsp:spPr>
        <a:xfrm>
          <a:off x="0" y="1754874"/>
          <a:ext cx="5990135" cy="1752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Avoid jargon and technical terms, as they can be off-putting to some readers.</a:t>
          </a:r>
        </a:p>
      </dsp:txBody>
      <dsp:txXfrm>
        <a:off x="0" y="1754874"/>
        <a:ext cx="5990135" cy="1752305"/>
      </dsp:txXfrm>
    </dsp:sp>
    <dsp:sp modelId="{6BA639DD-F391-44E7-A0C9-26CAC937496F}">
      <dsp:nvSpPr>
        <dsp:cNvPr id="0" name=""/>
        <dsp:cNvSpPr/>
      </dsp:nvSpPr>
      <dsp:spPr>
        <a:xfrm>
          <a:off x="0" y="3507179"/>
          <a:ext cx="5990135" cy="0"/>
        </a:xfrm>
        <a:prstGeom prst="line">
          <a:avLst/>
        </a:prstGeom>
        <a:solidFill>
          <a:schemeClr val="accent2">
            <a:hueOff val="-1446200"/>
            <a:satOff val="-9924"/>
            <a:lumOff val="5098"/>
            <a:alphaOff val="0"/>
          </a:schemeClr>
        </a:solidFill>
        <a:ln w="13970" cap="flat" cmpd="sng" algn="ctr">
          <a:solidFill>
            <a:schemeClr val="accent2">
              <a:hueOff val="-1446200"/>
              <a:satOff val="-9924"/>
              <a:lumOff val="509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E46EFE-40E2-4D06-B58B-3ECCF2FB32C1}">
      <dsp:nvSpPr>
        <dsp:cNvPr id="0" name=""/>
        <dsp:cNvSpPr/>
      </dsp:nvSpPr>
      <dsp:spPr>
        <a:xfrm>
          <a:off x="0" y="3507179"/>
          <a:ext cx="5990135" cy="1752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Try not to simply repeat what is in your CV. Teaching Statements are not exhaustive documents and should be used to complement other materials for the hiring or tenure processes.</a:t>
          </a:r>
        </a:p>
      </dsp:txBody>
      <dsp:txXfrm>
        <a:off x="0" y="3507179"/>
        <a:ext cx="5990135" cy="175230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FE0481-E1CE-439D-AAA0-9299AC638F7F}">
      <dsp:nvSpPr>
        <dsp:cNvPr id="0" name=""/>
        <dsp:cNvSpPr/>
      </dsp:nvSpPr>
      <dsp:spPr>
        <a:xfrm>
          <a:off x="0" y="0"/>
          <a:ext cx="5990135" cy="0"/>
        </a:xfrm>
        <a:prstGeom prst="line">
          <a:avLst/>
        </a:prstGeom>
        <a:solidFill>
          <a:schemeClr val="accent2">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13DC7B-A048-4A6B-AC4A-691002AC58B5}">
      <dsp:nvSpPr>
        <dsp:cNvPr id="0" name=""/>
        <dsp:cNvSpPr/>
      </dsp:nvSpPr>
      <dsp:spPr>
        <a:xfrm>
          <a:off x="0" y="0"/>
          <a:ext cx="5990135" cy="2631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0" i="0" kern="1200" dirty="0">
              <a:effectLst/>
            </a:rPr>
            <a:t>Be </a:t>
          </a:r>
          <a:r>
            <a:rPr lang="en-US" sz="2700" b="1" i="0" kern="1200" dirty="0">
              <a:effectLst/>
            </a:rPr>
            <a:t>humble</a:t>
          </a:r>
          <a:r>
            <a:rPr lang="en-US" sz="2700" b="0" i="0" kern="1200" dirty="0">
              <a:effectLst/>
            </a:rPr>
            <a:t>. Mention students in an enthusiastic, not condescending way, and illustrate your willingness to learn from your students and colleagues.</a:t>
          </a:r>
          <a:endParaRPr lang="en-US" sz="2700" kern="1200" dirty="0"/>
        </a:p>
      </dsp:txBody>
      <dsp:txXfrm>
        <a:off x="0" y="0"/>
        <a:ext cx="5990135" cy="2631026"/>
      </dsp:txXfrm>
    </dsp:sp>
    <dsp:sp modelId="{2CB24595-1271-4D21-8617-5450B521DE34}">
      <dsp:nvSpPr>
        <dsp:cNvPr id="0" name=""/>
        <dsp:cNvSpPr/>
      </dsp:nvSpPr>
      <dsp:spPr>
        <a:xfrm>
          <a:off x="0" y="2631026"/>
          <a:ext cx="5990135" cy="0"/>
        </a:xfrm>
        <a:prstGeom prst="line">
          <a:avLst/>
        </a:prstGeom>
        <a:solidFill>
          <a:schemeClr val="accent2">
            <a:hueOff val="-1446200"/>
            <a:satOff val="-9924"/>
            <a:lumOff val="5098"/>
            <a:alphaOff val="0"/>
          </a:schemeClr>
        </a:solidFill>
        <a:ln w="13970" cap="flat" cmpd="sng" algn="ctr">
          <a:solidFill>
            <a:schemeClr val="accent2">
              <a:hueOff val="-1446200"/>
              <a:satOff val="-9924"/>
              <a:lumOff val="509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AFB5B0-0FED-4E84-80E6-9674A8DCE8E1}">
      <dsp:nvSpPr>
        <dsp:cNvPr id="0" name=""/>
        <dsp:cNvSpPr/>
      </dsp:nvSpPr>
      <dsp:spPr>
        <a:xfrm>
          <a:off x="0" y="2631026"/>
          <a:ext cx="5990135" cy="2631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1" i="0" kern="1200" dirty="0">
              <a:effectLst/>
            </a:rPr>
            <a:t>Revise</a:t>
          </a:r>
          <a:r>
            <a:rPr lang="en-US" sz="2700" b="0" i="0" kern="1200" dirty="0">
              <a:effectLst/>
            </a:rPr>
            <a:t>. Teaching is an evolving, reflective process, and Teaching Statements can be adapted and changed as necessary.</a:t>
          </a:r>
        </a:p>
        <a:p>
          <a:pPr marL="0" lvl="0" indent="0" algn="l" defTabSz="1200150">
            <a:lnSpc>
              <a:spcPct val="90000"/>
            </a:lnSpc>
            <a:spcBef>
              <a:spcPct val="0"/>
            </a:spcBef>
            <a:spcAft>
              <a:spcPct val="35000"/>
            </a:spcAft>
            <a:buNone/>
          </a:pPr>
          <a:r>
            <a:rPr lang="en-US" sz="2700" kern="1200" dirty="0"/>
            <a:t>Should be tailored to the university you are applying to work at.</a:t>
          </a:r>
        </a:p>
      </dsp:txBody>
      <dsp:txXfrm>
        <a:off x="0" y="2631026"/>
        <a:ext cx="5990135" cy="263102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5C9544-2D1D-4883-8326-DF16E38BAEF3}">
      <dsp:nvSpPr>
        <dsp:cNvPr id="0" name=""/>
        <dsp:cNvSpPr/>
      </dsp:nvSpPr>
      <dsp:spPr>
        <a:xfrm>
          <a:off x="1604938" y="997"/>
          <a:ext cx="3230371" cy="1938222"/>
        </a:xfrm>
        <a:prstGeom prst="rect">
          <a:avLst/>
        </a:prstGeom>
        <a:solidFill>
          <a:schemeClr val="accent5">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baseline="0"/>
            <a:t>Different institutions have different expectations, depending on their mission and how they view the role of teaching within the broader responsibilities of being a faculty member.</a:t>
          </a:r>
          <a:endParaRPr lang="en-US" sz="1800" kern="1200"/>
        </a:p>
      </dsp:txBody>
      <dsp:txXfrm>
        <a:off x="1604938" y="997"/>
        <a:ext cx="3230371" cy="1938222"/>
      </dsp:txXfrm>
    </dsp:sp>
    <dsp:sp modelId="{7D5F4489-224C-46EE-BC36-5588BD82FB7A}">
      <dsp:nvSpPr>
        <dsp:cNvPr id="0" name=""/>
        <dsp:cNvSpPr/>
      </dsp:nvSpPr>
      <dsp:spPr>
        <a:xfrm>
          <a:off x="5158347" y="997"/>
          <a:ext cx="3230371" cy="1938222"/>
        </a:xfrm>
        <a:prstGeom prst="rect">
          <a:avLst/>
        </a:prstGeom>
        <a:solidFill>
          <a:schemeClr val="accent5">
            <a:hueOff val="262483"/>
            <a:satOff val="14096"/>
            <a:lumOff val="-5098"/>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baseline="0"/>
            <a:t>Teaching philosophies of their faculty?</a:t>
          </a:r>
          <a:endParaRPr lang="en-US" sz="1800" kern="1200"/>
        </a:p>
      </dsp:txBody>
      <dsp:txXfrm>
        <a:off x="5158347" y="997"/>
        <a:ext cx="3230371" cy="1938222"/>
      </dsp:txXfrm>
    </dsp:sp>
    <dsp:sp modelId="{FC4A8183-694F-4F11-81CE-EF93612C648C}">
      <dsp:nvSpPr>
        <dsp:cNvPr id="0" name=""/>
        <dsp:cNvSpPr/>
      </dsp:nvSpPr>
      <dsp:spPr>
        <a:xfrm>
          <a:off x="1604938" y="2262257"/>
          <a:ext cx="3230371" cy="1938222"/>
        </a:xfrm>
        <a:prstGeom prst="rect">
          <a:avLst/>
        </a:prstGeom>
        <a:solidFill>
          <a:schemeClr val="accent5">
            <a:hueOff val="524966"/>
            <a:satOff val="28192"/>
            <a:lumOff val="-10196"/>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baseline="0"/>
            <a:t>Align your teaching philosophy with the institution’s mission/values.</a:t>
          </a:r>
          <a:endParaRPr lang="en-US" sz="1800" kern="1200"/>
        </a:p>
      </dsp:txBody>
      <dsp:txXfrm>
        <a:off x="1604938" y="2262257"/>
        <a:ext cx="3230371" cy="1938222"/>
      </dsp:txXfrm>
    </dsp:sp>
    <dsp:sp modelId="{F4EF2B45-FB1B-4956-A457-BC1C5BC0B323}">
      <dsp:nvSpPr>
        <dsp:cNvPr id="0" name=""/>
        <dsp:cNvSpPr/>
      </dsp:nvSpPr>
      <dsp:spPr>
        <a:xfrm>
          <a:off x="5158347" y="2262257"/>
          <a:ext cx="3230371" cy="1938222"/>
        </a:xfrm>
        <a:prstGeom prst="rect">
          <a:avLst/>
        </a:prstGeom>
        <a:solidFill>
          <a:schemeClr val="accent5">
            <a:hueOff val="787450"/>
            <a:satOff val="42288"/>
            <a:lumOff val="-15294"/>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baseline="0"/>
            <a:t>Align with the job posting.</a:t>
          </a:r>
          <a:endParaRPr lang="en-US" sz="1800" kern="1200"/>
        </a:p>
      </dsp:txBody>
      <dsp:txXfrm>
        <a:off x="5158347" y="2262257"/>
        <a:ext cx="3230371" cy="193822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CF3A45-5D08-4FB5-8925-AD94EAB2715D}">
      <dsp:nvSpPr>
        <dsp:cNvPr id="0" name=""/>
        <dsp:cNvSpPr/>
      </dsp:nvSpPr>
      <dsp:spPr>
        <a:xfrm>
          <a:off x="0" y="70777"/>
          <a:ext cx="3123017" cy="1873810"/>
        </a:xfrm>
        <a:prstGeom prst="rect">
          <a:avLst/>
        </a:prstGeom>
        <a:solidFill>
          <a:schemeClr val="accent5">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a:t>How do the department’s offerings compare with common or standard course offerings in the field? </a:t>
          </a:r>
          <a:endParaRPr lang="en-US" sz="2000" kern="1200"/>
        </a:p>
      </dsp:txBody>
      <dsp:txXfrm>
        <a:off x="0" y="70777"/>
        <a:ext cx="3123017" cy="1873810"/>
      </dsp:txXfrm>
    </dsp:sp>
    <dsp:sp modelId="{6139A667-32EC-4B70-B7D5-9148B65821F3}">
      <dsp:nvSpPr>
        <dsp:cNvPr id="0" name=""/>
        <dsp:cNvSpPr/>
      </dsp:nvSpPr>
      <dsp:spPr>
        <a:xfrm>
          <a:off x="3435319" y="70777"/>
          <a:ext cx="3123017" cy="1873810"/>
        </a:xfrm>
        <a:prstGeom prst="rect">
          <a:avLst/>
        </a:prstGeom>
        <a:solidFill>
          <a:schemeClr val="accent5">
            <a:hueOff val="157490"/>
            <a:satOff val="8458"/>
            <a:lumOff val="-3059"/>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a:t>How do they compare with courses you have taken or taught?</a:t>
          </a:r>
          <a:endParaRPr lang="en-US" sz="2000" kern="1200"/>
        </a:p>
      </dsp:txBody>
      <dsp:txXfrm>
        <a:off x="3435319" y="70777"/>
        <a:ext cx="3123017" cy="1873810"/>
      </dsp:txXfrm>
    </dsp:sp>
    <dsp:sp modelId="{FCE4AAE8-496B-42FE-BA68-D8FC59DD6160}">
      <dsp:nvSpPr>
        <dsp:cNvPr id="0" name=""/>
        <dsp:cNvSpPr/>
      </dsp:nvSpPr>
      <dsp:spPr>
        <a:xfrm>
          <a:off x="6870639" y="70777"/>
          <a:ext cx="3123017" cy="1873810"/>
        </a:xfrm>
        <a:prstGeom prst="rect">
          <a:avLst/>
        </a:prstGeom>
        <a:solidFill>
          <a:schemeClr val="accent5">
            <a:hueOff val="314980"/>
            <a:satOff val="16915"/>
            <a:lumOff val="-6118"/>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a:t>How does your current research relate to the department’s course offerings?</a:t>
          </a:r>
          <a:endParaRPr lang="en-US" sz="2000" kern="1200"/>
        </a:p>
      </dsp:txBody>
      <dsp:txXfrm>
        <a:off x="6870639" y="70777"/>
        <a:ext cx="3123017" cy="1873810"/>
      </dsp:txXfrm>
    </dsp:sp>
    <dsp:sp modelId="{FE247833-03E0-468F-AFA3-847834B624CC}">
      <dsp:nvSpPr>
        <dsp:cNvPr id="0" name=""/>
        <dsp:cNvSpPr/>
      </dsp:nvSpPr>
      <dsp:spPr>
        <a:xfrm>
          <a:off x="0" y="2256889"/>
          <a:ext cx="3123017" cy="1873810"/>
        </a:xfrm>
        <a:prstGeom prst="rect">
          <a:avLst/>
        </a:prstGeom>
        <a:solidFill>
          <a:schemeClr val="accent5">
            <a:hueOff val="472470"/>
            <a:satOff val="25373"/>
            <a:lumOff val="-9176"/>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a:t>Which courses would you be prepared to teach?</a:t>
          </a:r>
          <a:endParaRPr lang="en-US" sz="2000" kern="1200"/>
        </a:p>
      </dsp:txBody>
      <dsp:txXfrm>
        <a:off x="0" y="2256889"/>
        <a:ext cx="3123017" cy="1873810"/>
      </dsp:txXfrm>
    </dsp:sp>
    <dsp:sp modelId="{D08798DC-EBBA-4501-9EB7-0E3E91CD5C98}">
      <dsp:nvSpPr>
        <dsp:cNvPr id="0" name=""/>
        <dsp:cNvSpPr/>
      </dsp:nvSpPr>
      <dsp:spPr>
        <a:xfrm>
          <a:off x="3435319" y="2256889"/>
          <a:ext cx="3123017" cy="1873810"/>
        </a:xfrm>
        <a:prstGeom prst="rect">
          <a:avLst/>
        </a:prstGeom>
        <a:solidFill>
          <a:schemeClr val="accent5">
            <a:hueOff val="629960"/>
            <a:satOff val="33830"/>
            <a:lumOff val="-12235"/>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a:t>What future courses might you envision creating for the department?</a:t>
          </a:r>
          <a:endParaRPr lang="en-US" sz="2000" kern="1200"/>
        </a:p>
      </dsp:txBody>
      <dsp:txXfrm>
        <a:off x="3435319" y="2256889"/>
        <a:ext cx="3123017" cy="1873810"/>
      </dsp:txXfrm>
    </dsp:sp>
    <dsp:sp modelId="{57FF6D7A-01A1-465A-B3B8-5CCF8619ACD0}">
      <dsp:nvSpPr>
        <dsp:cNvPr id="0" name=""/>
        <dsp:cNvSpPr/>
      </dsp:nvSpPr>
      <dsp:spPr>
        <a:xfrm>
          <a:off x="6870639" y="2256889"/>
          <a:ext cx="3123017" cy="1873810"/>
        </a:xfrm>
        <a:prstGeom prst="rect">
          <a:avLst/>
        </a:prstGeom>
        <a:solidFill>
          <a:schemeClr val="accent5">
            <a:hueOff val="787450"/>
            <a:satOff val="42288"/>
            <a:lumOff val="-15294"/>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a:t>Does the department offer any special courses, seminars, or initiatives relevant to your research or teaching experience?</a:t>
          </a:r>
          <a:endParaRPr lang="en-US" sz="2000" kern="1200"/>
        </a:p>
      </dsp:txBody>
      <dsp:txXfrm>
        <a:off x="6870639" y="2256889"/>
        <a:ext cx="3123017" cy="187381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45F7B7-920F-4605-9687-8FE41ADD9833}">
      <dsp:nvSpPr>
        <dsp:cNvPr id="0" name=""/>
        <dsp:cNvSpPr/>
      </dsp:nvSpPr>
      <dsp:spPr>
        <a:xfrm>
          <a:off x="0" y="375911"/>
          <a:ext cx="9993657" cy="579600"/>
        </a:xfrm>
        <a:prstGeom prst="rect">
          <a:avLst/>
        </a:prstGeom>
        <a:solidFill>
          <a:schemeClr val="lt1">
            <a:alpha val="90000"/>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B0A38F-E48B-4B6D-88D7-A5C6226B7DD6}">
      <dsp:nvSpPr>
        <dsp:cNvPr id="0" name=""/>
        <dsp:cNvSpPr/>
      </dsp:nvSpPr>
      <dsp:spPr>
        <a:xfrm>
          <a:off x="499682" y="36431"/>
          <a:ext cx="6995559" cy="678960"/>
        </a:xfrm>
        <a:prstGeom prst="roundRect">
          <a:avLst/>
        </a:prstGeom>
        <a:solidFill>
          <a:schemeClr val="accent2">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64416" tIns="0" rIns="264416" bIns="0" numCol="1" spcCol="1270" anchor="ctr" anchorCtr="0">
          <a:noAutofit/>
        </a:bodyPr>
        <a:lstStyle/>
        <a:p>
          <a:pPr marL="0" lvl="0" indent="0" algn="l" defTabSz="1022350">
            <a:lnSpc>
              <a:spcPct val="90000"/>
            </a:lnSpc>
            <a:spcBef>
              <a:spcPct val="0"/>
            </a:spcBef>
            <a:spcAft>
              <a:spcPct val="35000"/>
            </a:spcAft>
            <a:buNone/>
          </a:pPr>
          <a:r>
            <a:rPr lang="en-US" sz="2300" kern="1200" baseline="0"/>
            <a:t>Engaging introduction</a:t>
          </a:r>
          <a:endParaRPr lang="en-US" sz="2300" kern="1200"/>
        </a:p>
      </dsp:txBody>
      <dsp:txXfrm>
        <a:off x="532826" y="69575"/>
        <a:ext cx="6929271" cy="612672"/>
      </dsp:txXfrm>
    </dsp:sp>
    <dsp:sp modelId="{A4B861C3-3B15-49A4-B6F1-7A531F0324E4}">
      <dsp:nvSpPr>
        <dsp:cNvPr id="0" name=""/>
        <dsp:cNvSpPr/>
      </dsp:nvSpPr>
      <dsp:spPr>
        <a:xfrm>
          <a:off x="0" y="1419191"/>
          <a:ext cx="9993657" cy="1702575"/>
        </a:xfrm>
        <a:prstGeom prst="rect">
          <a:avLst/>
        </a:prstGeom>
        <a:solidFill>
          <a:schemeClr val="lt1">
            <a:alpha val="90000"/>
            <a:hueOff val="0"/>
            <a:satOff val="0"/>
            <a:lumOff val="0"/>
            <a:alphaOff val="0"/>
          </a:schemeClr>
        </a:solidFill>
        <a:ln w="13970" cap="flat" cmpd="sng" algn="ctr">
          <a:solidFill>
            <a:schemeClr val="accent2">
              <a:hueOff val="-723100"/>
              <a:satOff val="-4962"/>
              <a:lumOff val="25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75619" tIns="479044" rIns="775619"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a:t>One main idea/key topic per paragraph</a:t>
          </a:r>
        </a:p>
        <a:p>
          <a:pPr marL="228600" lvl="1" indent="-228600" algn="l" defTabSz="1022350">
            <a:lnSpc>
              <a:spcPct val="90000"/>
            </a:lnSpc>
            <a:spcBef>
              <a:spcPct val="0"/>
            </a:spcBef>
            <a:spcAft>
              <a:spcPct val="15000"/>
            </a:spcAft>
            <a:buChar char="•"/>
          </a:pPr>
          <a:r>
            <a:rPr lang="en-US" sz="2300" kern="1200"/>
            <a:t>Other sentences support the main idea</a:t>
          </a:r>
        </a:p>
        <a:p>
          <a:pPr marL="228600" lvl="1" indent="-228600" algn="l" defTabSz="1022350">
            <a:lnSpc>
              <a:spcPct val="90000"/>
            </a:lnSpc>
            <a:spcBef>
              <a:spcPct val="0"/>
            </a:spcBef>
            <a:spcAft>
              <a:spcPct val="15000"/>
            </a:spcAft>
            <a:buChar char="•"/>
          </a:pPr>
          <a:r>
            <a:rPr lang="en-US" sz="2300" kern="1200"/>
            <a:t>Transitions between paragraphs/ideas</a:t>
          </a:r>
        </a:p>
      </dsp:txBody>
      <dsp:txXfrm>
        <a:off x="0" y="1419191"/>
        <a:ext cx="9993657" cy="1702575"/>
      </dsp:txXfrm>
    </dsp:sp>
    <dsp:sp modelId="{787C53D3-DFEC-4091-ABFF-A2A36CD948DC}">
      <dsp:nvSpPr>
        <dsp:cNvPr id="0" name=""/>
        <dsp:cNvSpPr/>
      </dsp:nvSpPr>
      <dsp:spPr>
        <a:xfrm>
          <a:off x="499682" y="1079711"/>
          <a:ext cx="6995559" cy="678960"/>
        </a:xfrm>
        <a:prstGeom prst="roundRect">
          <a:avLst/>
        </a:prstGeom>
        <a:solidFill>
          <a:schemeClr val="accent2">
            <a:hueOff val="-723100"/>
            <a:satOff val="-4962"/>
            <a:lumOff val="2549"/>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64416" tIns="0" rIns="264416" bIns="0" numCol="1" spcCol="1270" anchor="ctr" anchorCtr="0">
          <a:noAutofit/>
        </a:bodyPr>
        <a:lstStyle/>
        <a:p>
          <a:pPr marL="0" lvl="0" indent="0" algn="l" defTabSz="1022350">
            <a:lnSpc>
              <a:spcPct val="90000"/>
            </a:lnSpc>
            <a:spcBef>
              <a:spcPct val="0"/>
            </a:spcBef>
            <a:spcAft>
              <a:spcPct val="35000"/>
            </a:spcAft>
            <a:buNone/>
          </a:pPr>
          <a:r>
            <a:rPr lang="en-US" sz="2300" kern="1200" baseline="0"/>
            <a:t>Body Paragraphs</a:t>
          </a:r>
          <a:endParaRPr lang="en-US" sz="2300" kern="1200"/>
        </a:p>
      </dsp:txBody>
      <dsp:txXfrm>
        <a:off x="532826" y="1112855"/>
        <a:ext cx="6929271" cy="612672"/>
      </dsp:txXfrm>
    </dsp:sp>
    <dsp:sp modelId="{5002B582-84C9-4955-B793-E4393E73E171}">
      <dsp:nvSpPr>
        <dsp:cNvPr id="0" name=""/>
        <dsp:cNvSpPr/>
      </dsp:nvSpPr>
      <dsp:spPr>
        <a:xfrm>
          <a:off x="0" y="3585446"/>
          <a:ext cx="9993657" cy="579600"/>
        </a:xfrm>
        <a:prstGeom prst="rect">
          <a:avLst/>
        </a:prstGeom>
        <a:solidFill>
          <a:schemeClr val="lt1">
            <a:alpha val="90000"/>
            <a:hueOff val="0"/>
            <a:satOff val="0"/>
            <a:lumOff val="0"/>
            <a:alphaOff val="0"/>
          </a:schemeClr>
        </a:solidFill>
        <a:ln w="13970" cap="flat" cmpd="sng" algn="ctr">
          <a:solidFill>
            <a:schemeClr val="accent2">
              <a:hueOff val="-1446200"/>
              <a:satOff val="-9924"/>
              <a:lumOff val="5098"/>
              <a:alphaOff val="0"/>
            </a:schemeClr>
          </a:solidFill>
          <a:prstDash val="solid"/>
        </a:ln>
        <a:effectLst/>
      </dsp:spPr>
      <dsp:style>
        <a:lnRef idx="2">
          <a:scrgbClr r="0" g="0" b="0"/>
        </a:lnRef>
        <a:fillRef idx="1">
          <a:scrgbClr r="0" g="0" b="0"/>
        </a:fillRef>
        <a:effectRef idx="0">
          <a:scrgbClr r="0" g="0" b="0"/>
        </a:effectRef>
        <a:fontRef idx="minor"/>
      </dsp:style>
    </dsp:sp>
    <dsp:sp modelId="{7A8FB5CE-9152-489D-9059-8429C5355950}">
      <dsp:nvSpPr>
        <dsp:cNvPr id="0" name=""/>
        <dsp:cNvSpPr/>
      </dsp:nvSpPr>
      <dsp:spPr>
        <a:xfrm>
          <a:off x="499682" y="3245966"/>
          <a:ext cx="6995559" cy="678960"/>
        </a:xfrm>
        <a:prstGeom prst="roundRect">
          <a:avLst/>
        </a:prstGeom>
        <a:solidFill>
          <a:schemeClr val="accent2">
            <a:hueOff val="-1446200"/>
            <a:satOff val="-9924"/>
            <a:lumOff val="5098"/>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64416" tIns="0" rIns="264416" bIns="0" numCol="1" spcCol="1270" anchor="ctr" anchorCtr="0">
          <a:noAutofit/>
        </a:bodyPr>
        <a:lstStyle/>
        <a:p>
          <a:pPr marL="0" lvl="0" indent="0" algn="l" defTabSz="1022350">
            <a:lnSpc>
              <a:spcPct val="90000"/>
            </a:lnSpc>
            <a:spcBef>
              <a:spcPct val="0"/>
            </a:spcBef>
            <a:spcAft>
              <a:spcPct val="35000"/>
            </a:spcAft>
            <a:buNone/>
          </a:pPr>
          <a:r>
            <a:rPr lang="en-US" sz="2300" kern="1200" baseline="0"/>
            <a:t>Conclusion</a:t>
          </a:r>
          <a:endParaRPr lang="en-US" sz="2300" kern="1200"/>
        </a:p>
      </dsp:txBody>
      <dsp:txXfrm>
        <a:off x="532826" y="3279110"/>
        <a:ext cx="6929271" cy="612672"/>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1C5132-FFA3-4B02-9F09-22FCF40EFA74}" type="datetimeFigureOut">
              <a:rPr lang="en-US" smtClean="0"/>
              <a:t>2/17/2022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3C20D7-F8F1-4196-9585-26F31AFC85C9}" type="slidenum">
              <a:rPr lang="en-US" smtClean="0"/>
              <a:t>‹#›</a:t>
            </a:fld>
            <a:endParaRPr lang="en-US"/>
          </a:p>
        </p:txBody>
      </p:sp>
    </p:spTree>
    <p:extLst>
      <p:ext uri="{BB962C8B-B14F-4D97-AF65-F5344CB8AC3E}">
        <p14:creationId xmlns:p14="http://schemas.microsoft.com/office/powerpoint/2010/main" val="4168162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6E42C9-243F-4DC5-AFF6-9D56B5FA9D63}" type="datetimeFigureOut">
              <a:rPr lang="en-US" smtClean="0"/>
              <a:t>2/17/2022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AEC444-603B-4F09-9A06-5917518DD901}" type="slidenum">
              <a:rPr lang="en-US" smtClean="0"/>
              <a:t>‹#›</a:t>
            </a:fld>
            <a:endParaRPr lang="en-US"/>
          </a:p>
        </p:txBody>
      </p:sp>
    </p:spTree>
    <p:extLst>
      <p:ext uri="{BB962C8B-B14F-4D97-AF65-F5344CB8AC3E}">
        <p14:creationId xmlns:p14="http://schemas.microsoft.com/office/powerpoint/2010/main" val="874255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AEC444-603B-4F09-9A06-5917518DD901}" type="slidenum">
              <a:rPr lang="en-US" smtClean="0"/>
              <a:t>1</a:t>
            </a:fld>
            <a:endParaRPr lang="en-US"/>
          </a:p>
        </p:txBody>
      </p:sp>
    </p:spTree>
    <p:extLst>
      <p:ext uri="{BB962C8B-B14F-4D97-AF65-F5344CB8AC3E}">
        <p14:creationId xmlns:p14="http://schemas.microsoft.com/office/powerpoint/2010/main" val="4039154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Univ of Penn Career Services Center</a:t>
            </a:r>
          </a:p>
        </p:txBody>
      </p:sp>
      <p:sp>
        <p:nvSpPr>
          <p:cNvPr id="4" name="Slide Number Placeholder 3"/>
          <p:cNvSpPr>
            <a:spLocks noGrp="1"/>
          </p:cNvSpPr>
          <p:nvPr>
            <p:ph type="sldNum" sz="quarter" idx="5"/>
          </p:nvPr>
        </p:nvSpPr>
        <p:spPr/>
        <p:txBody>
          <a:bodyPr/>
          <a:lstStyle/>
          <a:p>
            <a:fld id="{8DAEC444-603B-4F09-9A06-5917518DD901}" type="slidenum">
              <a:rPr lang="en-US" smtClean="0"/>
              <a:t>2</a:t>
            </a:fld>
            <a:endParaRPr lang="en-US"/>
          </a:p>
        </p:txBody>
      </p:sp>
    </p:spTree>
    <p:extLst>
      <p:ext uri="{BB962C8B-B14F-4D97-AF65-F5344CB8AC3E}">
        <p14:creationId xmlns:p14="http://schemas.microsoft.com/office/powerpoint/2010/main" val="3304540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examples for each question above.</a:t>
            </a:r>
          </a:p>
        </p:txBody>
      </p:sp>
      <p:sp>
        <p:nvSpPr>
          <p:cNvPr id="4" name="Slide Number Placeholder 3"/>
          <p:cNvSpPr>
            <a:spLocks noGrp="1"/>
          </p:cNvSpPr>
          <p:nvPr>
            <p:ph type="sldNum" sz="quarter" idx="5"/>
          </p:nvPr>
        </p:nvSpPr>
        <p:spPr/>
        <p:txBody>
          <a:bodyPr/>
          <a:lstStyle/>
          <a:p>
            <a:fld id="{8DAEC444-603B-4F09-9A06-5917518DD901}" type="slidenum">
              <a:rPr lang="en-US" smtClean="0"/>
              <a:t>13</a:t>
            </a:fld>
            <a:endParaRPr lang="en-US"/>
          </a:p>
        </p:txBody>
      </p:sp>
    </p:spTree>
    <p:extLst>
      <p:ext uri="{BB962C8B-B14F-4D97-AF65-F5344CB8AC3E}">
        <p14:creationId xmlns:p14="http://schemas.microsoft.com/office/powerpoint/2010/main" val="124218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spc="3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p>
            <a:fld id="{9AB3A824-1A51-4B26-AD58-A6D8E14F6C04}" type="datetimeFigureOut">
              <a:rPr lang="en-US" smtClean="0"/>
              <a:t>2/17/2022</a:t>
            </a:fld>
            <a:endParaRPr lang="en-US" dirty="0"/>
          </a:p>
        </p:txBody>
      </p:sp>
      <p:sp>
        <p:nvSpPr>
          <p:cNvPr id="9" name="Footer Placeholder 8"/>
          <p:cNvSpPr>
            <a:spLocks noGrp="1"/>
          </p:cNvSpPr>
          <p:nvPr>
            <p:ph type="ftr" sz="quarter" idx="11"/>
          </p:nvPr>
        </p:nvSpPr>
        <p:spPr/>
        <p:txBody>
          <a:bodyPr/>
          <a:lstStyle/>
          <a:p>
            <a:r>
              <a:rPr lang="en-US"/>
              <a:t>
              </a:t>
            </a:r>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dirty="0"/>
          </a:p>
        </p:txBody>
      </p:sp>
      <p:sp>
        <p:nvSpPr>
          <p:cNvPr id="11" name="Rectangle 10"/>
          <p:cNvSpPr/>
          <p:nvPr/>
        </p:nvSpPr>
        <p:spPr>
          <a:xfrm>
            <a:off x="11292840" y="0"/>
            <a:ext cx="914400"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8702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FE2824-C2A0-4931-BB32-60B24BDBB3CC}" type="datetimeFigureOut">
              <a:rPr lang="en-US" smtClean="0"/>
              <a:t>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89976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FE2824-C2A0-4931-BB32-60B24BDBB3CC}" type="datetimeFigureOut">
              <a:rPr lang="en-US" smtClean="0"/>
              <a:t>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2523822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FE2824-C2A0-4931-BB32-60B24BDBB3CC}" type="datetimeFigureOut">
              <a:rPr lang="en-US" smtClean="0"/>
              <a:t>2/17/2022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772305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spc="30" baseline="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5059C3-6A89-4494-99FF-5A4D6FFD50EB}" type="datetimeFigureOut">
              <a:rPr lang="en-US" smtClean="0"/>
              <a:t>2/17/2022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8" name="Rectangle 7"/>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6220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FE2824-C2A0-4931-BB32-60B24BDBB3CC}" type="datetimeFigureOut">
              <a:rPr lang="en-US" smtClean="0"/>
              <a:t>2/17/2022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489737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21606"/>
            <a:ext cx="4480560" cy="731520"/>
          </a:xfrm>
        </p:spPr>
        <p:txBody>
          <a:bodyPr anchor="b">
            <a:normAutofit/>
          </a:bodyPr>
          <a:lstStyle>
            <a:lvl1pPr marL="0" indent="0">
              <a:spcBef>
                <a:spcPts val="0"/>
              </a:spcBef>
              <a:buNone/>
              <a:defRPr sz="2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3"/>
          </p:nvPr>
        </p:nvSpPr>
        <p:spPr>
          <a:xfrm>
            <a:off x="6126480" y="1721606"/>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FE2824-C2A0-4931-BB32-60B24BDBB3CC}" type="datetimeFigureOut">
              <a:rPr lang="en-US" smtClean="0"/>
              <a:t>2/17/2022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246463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FE2824-C2A0-4931-BB32-60B24BDBB3CC}" type="datetimeFigureOut">
              <a:rPr lang="en-US" smtClean="0"/>
              <a:t>2/17/2022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411407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FE2824-C2A0-4931-BB32-60B24BDBB3CC}" type="datetimeFigureOut">
              <a:rPr lang="en-US" smtClean="0"/>
              <a:t>2/17/2022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99870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1"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FE2824-C2A0-4931-BB32-60B24BDBB3CC}" type="datetimeFigureOut">
              <a:rPr lang="en-US" smtClean="0"/>
              <a:t>2/17/2022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2340930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1">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400">
                <a:solidFill>
                  <a:schemeClr val="accent1">
                    <a:lumMod val="20000"/>
                    <a:lumOff val="8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FE2824-C2A0-4931-BB32-60B24BDBB3CC}" type="datetimeFigureOut">
              <a:rPr lang="en-US" smtClean="0"/>
              <a:t>2/17/2022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2493653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262393"/>
            <a:ext cx="9692640" cy="1428929"/>
          </a:xfrm>
          <a:prstGeom prst="rect">
            <a:avLst/>
          </a:prstGeom>
        </p:spPr>
        <p:txBody>
          <a:bodyPr vert="horz" lIns="91440" tIns="27432"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100" b="0">
                <a:solidFill>
                  <a:schemeClr val="tx2">
                    <a:lumMod val="40000"/>
                    <a:lumOff val="60000"/>
                  </a:schemeClr>
                </a:solidFill>
              </a:defRPr>
            </a:lvl1pPr>
          </a:lstStyle>
          <a:p>
            <a:fld id="{B0FE2824-C2A0-4931-BB32-60B24BDBB3CC}" type="datetimeFigureOut">
              <a:rPr lang="en-US" smtClean="0"/>
              <a:pPr/>
              <a:t>2/17/2022</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100">
                <a:solidFill>
                  <a:schemeClr val="tx2">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latin typeface="+mj-lt"/>
              </a:defRPr>
            </a:lvl1pPr>
          </a:lstStyle>
          <a:p>
            <a:fld id="{B13333A4-2EF1-4B79-B68C-AB20E66B4822}" type="slidenum">
              <a:rPr lang="en-US" smtClean="0"/>
              <a:pPr/>
              <a:t>‹#›</a:t>
            </a:fld>
            <a:endParaRPr lang="en-US"/>
          </a:p>
        </p:txBody>
      </p:sp>
      <p:sp>
        <p:nvSpPr>
          <p:cNvPr id="8" name="Rectangle 7">
            <a:extLst>
              <a:ext uri="{FF2B5EF4-FFF2-40B4-BE49-F238E27FC236}">
                <a16:creationId xmlns:a16="http://schemas.microsoft.com/office/drawing/2014/main" id="{381EA2EF-2D89-4189-8787-C52FDBC63DA9}"/>
              </a:ext>
            </a:extLst>
          </p:cNvPr>
          <p:cNvSpPr/>
          <p:nvPr userDrawn="1"/>
        </p:nvSpPr>
        <p:spPr bwMode="invGray">
          <a:xfrm>
            <a:off x="0" y="6492239"/>
            <a:ext cx="12188825" cy="3657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29171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tgi.its.uiowa.edu/"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80FAFA-A70A-46F8-89A3-BE3830F22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erson writing on a board">
            <a:extLst>
              <a:ext uri="{FF2B5EF4-FFF2-40B4-BE49-F238E27FC236}">
                <a16:creationId xmlns:a16="http://schemas.microsoft.com/office/drawing/2014/main" id="{A39D9229-45C7-442B-B7D2-4455FE65706E}"/>
              </a:ext>
            </a:extLst>
          </p:cNvPr>
          <p:cNvPicPr>
            <a:picLocks noChangeAspect="1"/>
          </p:cNvPicPr>
          <p:nvPr/>
        </p:nvPicPr>
        <p:blipFill rotWithShape="1">
          <a:blip r:embed="rId3">
            <a:alphaModFix amt="40000"/>
          </a:blip>
          <a:srcRect b="23986"/>
          <a:stretch/>
        </p:blipFill>
        <p:spPr>
          <a:xfrm>
            <a:off x="15240" y="-2"/>
            <a:ext cx="12192000" cy="6858000"/>
          </a:xfrm>
          <a:prstGeom prst="rect">
            <a:avLst/>
          </a:prstGeom>
        </p:spPr>
      </p:pic>
      <p:sp>
        <p:nvSpPr>
          <p:cNvPr id="2" name="Title 1"/>
          <p:cNvSpPr>
            <a:spLocks noGrp="1"/>
          </p:cNvSpPr>
          <p:nvPr>
            <p:ph type="ctrTitle"/>
          </p:nvPr>
        </p:nvSpPr>
        <p:spPr>
          <a:xfrm>
            <a:off x="1261872" y="758952"/>
            <a:ext cx="9418320" cy="4041648"/>
          </a:xfrm>
        </p:spPr>
        <p:txBody>
          <a:bodyPr>
            <a:normAutofit/>
          </a:bodyPr>
          <a:lstStyle/>
          <a:p>
            <a:r>
              <a:rPr lang="en-US" dirty="0"/>
              <a:t>Writing Your Teaching Philosophy</a:t>
            </a:r>
          </a:p>
        </p:txBody>
      </p:sp>
      <p:sp>
        <p:nvSpPr>
          <p:cNvPr id="10" name="Rectangle 9">
            <a:extLst>
              <a:ext uri="{FF2B5EF4-FFF2-40B4-BE49-F238E27FC236}">
                <a16:creationId xmlns:a16="http://schemas.microsoft.com/office/drawing/2014/main" id="{75913671-2169-48A2-A286-D9DBE3CA4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bg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4272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Rows of chairs in a dark auditorium">
            <a:extLst>
              <a:ext uri="{FF2B5EF4-FFF2-40B4-BE49-F238E27FC236}">
                <a16:creationId xmlns:a16="http://schemas.microsoft.com/office/drawing/2014/main" id="{F6145168-D6B1-4A89-8EED-1AC632CDE752}"/>
              </a:ext>
            </a:extLst>
          </p:cNvPr>
          <p:cNvPicPr>
            <a:picLocks noChangeAspect="1"/>
          </p:cNvPicPr>
          <p:nvPr/>
        </p:nvPicPr>
        <p:blipFill rotWithShape="1">
          <a:blip r:embed="rId2">
            <a:duotone>
              <a:prstClr val="black"/>
              <a:schemeClr val="tx2">
                <a:tint val="45000"/>
                <a:satMod val="400000"/>
              </a:schemeClr>
            </a:duotone>
          </a:blip>
          <a:srcRect l="9091" b="9091"/>
          <a:stretch/>
        </p:blipFill>
        <p:spPr>
          <a:xfrm>
            <a:off x="20" y="10"/>
            <a:ext cx="12191980" cy="6857990"/>
          </a:xfrm>
          <a:prstGeom prst="rect">
            <a:avLst/>
          </a:prstGeom>
        </p:spPr>
      </p:pic>
      <p:sp>
        <p:nvSpPr>
          <p:cNvPr id="18" name="Rectangle 13">
            <a:extLst>
              <a:ext uri="{FF2B5EF4-FFF2-40B4-BE49-F238E27FC236}">
                <a16:creationId xmlns:a16="http://schemas.microsoft.com/office/drawing/2014/main" id="{E2D2F3FB-5F18-4BAE-A328-4F3043B2E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481" y="0"/>
            <a:ext cx="7737169" cy="6858000"/>
          </a:xfrm>
          <a:prstGeom prst="rect">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 name="Title 1">
            <a:extLst>
              <a:ext uri="{FF2B5EF4-FFF2-40B4-BE49-F238E27FC236}">
                <a16:creationId xmlns:a16="http://schemas.microsoft.com/office/drawing/2014/main" id="{E0C57A10-D790-4E19-825C-ED425024E483}"/>
              </a:ext>
            </a:extLst>
          </p:cNvPr>
          <p:cNvSpPr>
            <a:spLocks noGrp="1"/>
          </p:cNvSpPr>
          <p:nvPr>
            <p:ph type="title"/>
          </p:nvPr>
        </p:nvSpPr>
        <p:spPr>
          <a:xfrm>
            <a:off x="4050889" y="365758"/>
            <a:ext cx="6784259" cy="1828800"/>
          </a:xfrm>
        </p:spPr>
        <p:txBody>
          <a:bodyPr>
            <a:normAutofit/>
          </a:bodyPr>
          <a:lstStyle/>
          <a:p>
            <a:r>
              <a:rPr lang="en-US" dirty="0"/>
              <a:t>What constitutes a good statement?</a:t>
            </a:r>
          </a:p>
        </p:txBody>
      </p:sp>
      <p:sp>
        <p:nvSpPr>
          <p:cNvPr id="3" name="Content Placeholder 2">
            <a:extLst>
              <a:ext uri="{FF2B5EF4-FFF2-40B4-BE49-F238E27FC236}">
                <a16:creationId xmlns:a16="http://schemas.microsoft.com/office/drawing/2014/main" id="{B5199307-AF9B-46F0-8480-D0935B09ADDF}"/>
              </a:ext>
            </a:extLst>
          </p:cNvPr>
          <p:cNvSpPr>
            <a:spLocks noGrp="1"/>
          </p:cNvSpPr>
          <p:nvPr>
            <p:ph idx="1"/>
          </p:nvPr>
        </p:nvSpPr>
        <p:spPr>
          <a:xfrm>
            <a:off x="4050889" y="2324100"/>
            <a:ext cx="6784259" cy="3875087"/>
          </a:xfrm>
        </p:spPr>
        <p:txBody>
          <a:bodyPr>
            <a:normAutofit/>
          </a:bodyPr>
          <a:lstStyle/>
          <a:p>
            <a:r>
              <a:rPr lang="en-US" sz="1600" b="1" dirty="0"/>
              <a:t>They are student- or learning-centered, attuned to differences in student abilities, learning styles, or levels</a:t>
            </a:r>
            <a:r>
              <a:rPr lang="en-US" sz="1600" dirty="0"/>
              <a:t>. Search committee chairs want concrete evidence of a candidate's attentiveness to student learning (rather than just content) and awareness of and ability to deal with student differences in the classroom. </a:t>
            </a:r>
          </a:p>
          <a:p>
            <a:r>
              <a:rPr lang="en-US" sz="1600" b="1" dirty="0"/>
              <a:t>They are well written, clear, and readable</a:t>
            </a:r>
            <a:r>
              <a:rPr lang="en-US" sz="1600" dirty="0"/>
              <a:t>. Search chairs draw conclusions about candidates from all elements of the application packet. Candidates can be undermined by carelessness in their teaching statements.</a:t>
            </a:r>
          </a:p>
        </p:txBody>
      </p:sp>
      <p:sp>
        <p:nvSpPr>
          <p:cNvPr id="19" name="Rectangle 15">
            <a:extLst>
              <a:ext uri="{FF2B5EF4-FFF2-40B4-BE49-F238E27FC236}">
                <a16:creationId xmlns:a16="http://schemas.microsoft.com/office/drawing/2014/main" id="{DCEAA0F2-C863-446C-98E7-7B9350813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54386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FF724-D696-49D4-A7BF-B334717B622E}"/>
              </a:ext>
            </a:extLst>
          </p:cNvPr>
          <p:cNvSpPr>
            <a:spLocks noGrp="1"/>
          </p:cNvSpPr>
          <p:nvPr>
            <p:ph type="title"/>
          </p:nvPr>
        </p:nvSpPr>
        <p:spPr>
          <a:xfrm>
            <a:off x="4965290" y="365760"/>
            <a:ext cx="5997678" cy="1325562"/>
          </a:xfrm>
        </p:spPr>
        <p:txBody>
          <a:bodyPr>
            <a:normAutofit/>
          </a:bodyPr>
          <a:lstStyle/>
          <a:p>
            <a:r>
              <a:rPr lang="en-US"/>
              <a:t>Do’s and Don’t…</a:t>
            </a:r>
            <a:endParaRPr lang="en-US" dirty="0"/>
          </a:p>
        </p:txBody>
      </p:sp>
      <p:pic>
        <p:nvPicPr>
          <p:cNvPr id="13" name="Picture 4" descr="Layers of backlit paper">
            <a:extLst>
              <a:ext uri="{FF2B5EF4-FFF2-40B4-BE49-F238E27FC236}">
                <a16:creationId xmlns:a16="http://schemas.microsoft.com/office/drawing/2014/main" id="{A89F3C60-63F6-4468-B399-4431272A49D6}"/>
              </a:ext>
            </a:extLst>
          </p:cNvPr>
          <p:cNvPicPr>
            <a:picLocks noChangeAspect="1"/>
          </p:cNvPicPr>
          <p:nvPr/>
        </p:nvPicPr>
        <p:blipFill rotWithShape="1">
          <a:blip r:embed="rId2"/>
          <a:srcRect l="32449" r="22895" b="-1"/>
          <a:stretch/>
        </p:blipFill>
        <p:spPr>
          <a:xfrm>
            <a:off x="20" y="-97654"/>
            <a:ext cx="4653291" cy="6955654"/>
          </a:xfrm>
          <a:prstGeom prst="rect">
            <a:avLst/>
          </a:prstGeom>
        </p:spPr>
      </p:pic>
      <p:sp>
        <p:nvSpPr>
          <p:cNvPr id="14" name="Content Placeholder 2">
            <a:extLst>
              <a:ext uri="{FF2B5EF4-FFF2-40B4-BE49-F238E27FC236}">
                <a16:creationId xmlns:a16="http://schemas.microsoft.com/office/drawing/2014/main" id="{1BBD363D-6146-403E-B013-261CF2EEEBC9}"/>
              </a:ext>
            </a:extLst>
          </p:cNvPr>
          <p:cNvSpPr>
            <a:spLocks noGrp="1"/>
          </p:cNvSpPr>
          <p:nvPr>
            <p:ph idx="1"/>
          </p:nvPr>
        </p:nvSpPr>
        <p:spPr>
          <a:xfrm>
            <a:off x="4965290" y="1828800"/>
            <a:ext cx="6015571" cy="4351337"/>
          </a:xfrm>
        </p:spPr>
        <p:txBody>
          <a:bodyPr>
            <a:normAutofit/>
          </a:bodyPr>
          <a:lstStyle/>
          <a:p>
            <a:pPr>
              <a:buFont typeface="Arial" panose="020B0604020202020204" pitchFamily="34" charset="0"/>
              <a:buChar char="•"/>
            </a:pPr>
            <a:r>
              <a:rPr lang="en-US" sz="1300" b="0" i="0">
                <a:effectLst/>
              </a:rPr>
              <a:t>Don’t give idyllic BUT empty concepts.</a:t>
            </a:r>
          </a:p>
          <a:p>
            <a:pPr>
              <a:buFont typeface="Arial" panose="020B0604020202020204" pitchFamily="34" charset="0"/>
              <a:buChar char="•"/>
            </a:pPr>
            <a:r>
              <a:rPr lang="en-US" sz="1300" b="0" i="0">
                <a:effectLst/>
              </a:rPr>
              <a:t>Don’t repeat your CV.</a:t>
            </a:r>
          </a:p>
          <a:p>
            <a:pPr>
              <a:buFont typeface="Arial" panose="020B0604020202020204" pitchFamily="34" charset="0"/>
              <a:buChar char="•"/>
            </a:pPr>
            <a:r>
              <a:rPr lang="en-US" sz="1300" b="0" i="0">
                <a:effectLst/>
              </a:rPr>
              <a:t>Do research on the teaching institution and disciplinary trends.</a:t>
            </a:r>
          </a:p>
          <a:p>
            <a:pPr>
              <a:buFont typeface="Arial" panose="020B0604020202020204" pitchFamily="34" charset="0"/>
              <a:buChar char="•"/>
            </a:pPr>
            <a:r>
              <a:rPr lang="en-US" sz="1300" b="0" i="0">
                <a:effectLst/>
              </a:rPr>
              <a:t>Do keep it short (one to two pages).</a:t>
            </a:r>
          </a:p>
          <a:p>
            <a:pPr>
              <a:buFont typeface="Arial" panose="020B0604020202020204" pitchFamily="34" charset="0"/>
              <a:buChar char="•"/>
            </a:pPr>
            <a:r>
              <a:rPr lang="en-US" sz="1300" b="0" i="0">
                <a:effectLst/>
              </a:rPr>
              <a:t>Do provide concrete examples and evidence of the usefulness of teaching concepts.</a:t>
            </a:r>
          </a:p>
          <a:p>
            <a:pPr>
              <a:buFont typeface="Arial" panose="020B0604020202020204" pitchFamily="34" charset="0"/>
              <a:buChar char="•"/>
            </a:pPr>
            <a:r>
              <a:rPr lang="en-US" sz="1300" b="0" i="0">
                <a:effectLst/>
              </a:rPr>
              <a:t>Do discuss the impact of methods, lessons learned, challenges, and innovations—how did students learn?</a:t>
            </a:r>
          </a:p>
          <a:p>
            <a:pPr>
              <a:buFont typeface="Arial" panose="020B0604020202020204" pitchFamily="34" charset="0"/>
              <a:buChar char="•"/>
            </a:pPr>
            <a:r>
              <a:rPr lang="en-US" sz="1300" b="0" i="0">
                <a:effectLst/>
              </a:rPr>
              <a:t>Do discuss connections between teaching, research, and service.</a:t>
            </a:r>
          </a:p>
          <a:p>
            <a:pPr>
              <a:buFont typeface="Arial" panose="020B0604020202020204" pitchFamily="34" charset="0"/>
              <a:buChar char="•"/>
            </a:pPr>
            <a:r>
              <a:rPr lang="en-US" sz="1300" b="0" i="0">
                <a:effectLst/>
              </a:rPr>
              <a:t>Do be discipline-specific.</a:t>
            </a:r>
          </a:p>
          <a:p>
            <a:pPr>
              <a:buFont typeface="Arial" panose="020B0604020202020204" pitchFamily="34" charset="0"/>
              <a:buChar char="•"/>
            </a:pPr>
            <a:r>
              <a:rPr lang="en-US" sz="1300" b="0" i="0">
                <a:effectLst/>
              </a:rPr>
              <a:t>Do cite your sources.</a:t>
            </a:r>
          </a:p>
          <a:p>
            <a:pPr>
              <a:buFont typeface="Arial" panose="020B0604020202020204" pitchFamily="34" charset="0"/>
              <a:buChar char="•"/>
            </a:pPr>
            <a:r>
              <a:rPr lang="en-US" sz="1300" b="1" u="sng"/>
              <a:t>Show don’t tell…</a:t>
            </a:r>
            <a:endParaRPr lang="en-US" sz="1300" b="1" i="0" u="sng">
              <a:effectLst/>
            </a:endParaRPr>
          </a:p>
          <a:p>
            <a:endParaRPr lang="en-US" sz="1300"/>
          </a:p>
        </p:txBody>
      </p:sp>
      <p:sp>
        <p:nvSpPr>
          <p:cNvPr id="15" name="Rectangle 8">
            <a:extLst>
              <a:ext uri="{FF2B5EF4-FFF2-40B4-BE49-F238E27FC236}">
                <a16:creationId xmlns:a16="http://schemas.microsoft.com/office/drawing/2014/main" id="{49EBAA82-3C18-428E-9643-AC8242FED8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4055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3184D-B58A-4285-80BE-1412D9E75C89}"/>
              </a:ext>
            </a:extLst>
          </p:cNvPr>
          <p:cNvSpPr>
            <a:spLocks noGrp="1"/>
          </p:cNvSpPr>
          <p:nvPr>
            <p:ph type="title"/>
          </p:nvPr>
        </p:nvSpPr>
        <p:spPr/>
        <p:txBody>
          <a:bodyPr/>
          <a:lstStyle/>
          <a:p>
            <a:r>
              <a:rPr lang="en-US" dirty="0"/>
              <a:t>Step 1: Who are you as a teacher?</a:t>
            </a:r>
          </a:p>
        </p:txBody>
      </p:sp>
      <p:sp>
        <p:nvSpPr>
          <p:cNvPr id="3" name="Content Placeholder 2">
            <a:extLst>
              <a:ext uri="{FF2B5EF4-FFF2-40B4-BE49-F238E27FC236}">
                <a16:creationId xmlns:a16="http://schemas.microsoft.com/office/drawing/2014/main" id="{1E79D9E3-8021-4264-B058-0683EE0A4525}"/>
              </a:ext>
            </a:extLst>
          </p:cNvPr>
          <p:cNvSpPr>
            <a:spLocks noGrp="1"/>
          </p:cNvSpPr>
          <p:nvPr>
            <p:ph idx="1"/>
          </p:nvPr>
        </p:nvSpPr>
        <p:spPr/>
        <p:txBody>
          <a:bodyPr>
            <a:normAutofit fontScale="85000" lnSpcReduction="20000"/>
          </a:bodyPr>
          <a:lstStyle/>
          <a:p>
            <a:r>
              <a:rPr lang="en-US" dirty="0"/>
              <a:t>Why do you teach?  </a:t>
            </a:r>
          </a:p>
          <a:p>
            <a:r>
              <a:rPr lang="en-US" dirty="0"/>
              <a:t>What do you believe or value about teaching and student learning? </a:t>
            </a:r>
          </a:p>
          <a:p>
            <a:r>
              <a:rPr lang="en-US" dirty="0"/>
              <a:t>What should students expect of you as a teacher?</a:t>
            </a:r>
          </a:p>
          <a:p>
            <a:r>
              <a:rPr lang="en-US" dirty="0"/>
              <a:t>Students learn best by _______________.</a:t>
            </a:r>
          </a:p>
          <a:p>
            <a:r>
              <a:rPr lang="en-US" dirty="0"/>
              <a:t>The most effective methods for teaching are ________ because ________________.</a:t>
            </a:r>
          </a:p>
          <a:p>
            <a:r>
              <a:rPr lang="en-US" dirty="0"/>
              <a:t>How do your research and disciplinary context influence your teaching? </a:t>
            </a:r>
          </a:p>
          <a:p>
            <a:r>
              <a:rPr lang="en-US" dirty="0"/>
              <a:t>How do your identity/background and your students' identities/backgrounds affect teaching and learning in your classes? </a:t>
            </a:r>
          </a:p>
          <a:p>
            <a:r>
              <a:rPr lang="en-US" dirty="0"/>
              <a:t>How do you take into account differences in student learning styles in your teaching? </a:t>
            </a:r>
          </a:p>
          <a:p>
            <a:r>
              <a:rPr lang="en-US" dirty="0"/>
              <a:t>What is your approach to evaluating and assessing students?</a:t>
            </a:r>
          </a:p>
          <a:p>
            <a:r>
              <a:rPr lang="en-US" dirty="0"/>
              <a:t>If you had to choose a metaphor for teaching/learning, what would it be? </a:t>
            </a:r>
          </a:p>
          <a:p>
            <a:endParaRPr lang="en-US" dirty="0"/>
          </a:p>
        </p:txBody>
      </p:sp>
    </p:spTree>
    <p:extLst>
      <p:ext uri="{BB962C8B-B14F-4D97-AF65-F5344CB8AC3E}">
        <p14:creationId xmlns:p14="http://schemas.microsoft.com/office/powerpoint/2010/main" val="1588640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9A8F191-6B22-44DE-9153-B2C6C14AA0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FD480185-D231-4D78-A317-CAA8332789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9080FAFA-A70A-46F8-89A3-BE3830F22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descr="Coloured pencils on black background">
            <a:extLst>
              <a:ext uri="{FF2B5EF4-FFF2-40B4-BE49-F238E27FC236}">
                <a16:creationId xmlns:a16="http://schemas.microsoft.com/office/drawing/2014/main" id="{F5F2B547-4F66-4193-90D6-415BF8296ECD}"/>
              </a:ext>
            </a:extLst>
          </p:cNvPr>
          <p:cNvPicPr>
            <a:picLocks noChangeAspect="1"/>
          </p:cNvPicPr>
          <p:nvPr/>
        </p:nvPicPr>
        <p:blipFill rotWithShape="1">
          <a:blip r:embed="rId3">
            <a:alphaModFix amt="40000"/>
          </a:blip>
          <a:srcRect t="7498" b="8232"/>
          <a:stretch/>
        </p:blipFill>
        <p:spPr>
          <a:xfrm>
            <a:off x="15240" y="-2"/>
            <a:ext cx="12192000" cy="6858000"/>
          </a:xfrm>
          <a:prstGeom prst="rect">
            <a:avLst/>
          </a:prstGeom>
        </p:spPr>
      </p:pic>
      <p:sp>
        <p:nvSpPr>
          <p:cNvPr id="2" name="Title 1">
            <a:extLst>
              <a:ext uri="{FF2B5EF4-FFF2-40B4-BE49-F238E27FC236}">
                <a16:creationId xmlns:a16="http://schemas.microsoft.com/office/drawing/2014/main" id="{4753D0CA-CE8E-46BF-AAA6-4D178CB4ECC6}"/>
              </a:ext>
            </a:extLst>
          </p:cNvPr>
          <p:cNvSpPr>
            <a:spLocks noGrp="1"/>
          </p:cNvSpPr>
          <p:nvPr>
            <p:ph type="title"/>
          </p:nvPr>
        </p:nvSpPr>
        <p:spPr>
          <a:xfrm>
            <a:off x="1261872" y="758952"/>
            <a:ext cx="9418320" cy="4041648"/>
          </a:xfrm>
        </p:spPr>
        <p:txBody>
          <a:bodyPr vert="horz" lIns="91440" tIns="27432" rIns="91440" bIns="45720" rtlCol="0" anchor="b">
            <a:normAutofit/>
          </a:bodyPr>
          <a:lstStyle/>
          <a:p>
            <a:r>
              <a:rPr lang="en-US">
                <a:solidFill>
                  <a:schemeClr val="tx1"/>
                </a:solidFill>
              </a:rPr>
              <a:t>Examples…</a:t>
            </a:r>
          </a:p>
        </p:txBody>
      </p:sp>
      <p:sp>
        <p:nvSpPr>
          <p:cNvPr id="14" name="Rectangle 13">
            <a:extLst>
              <a:ext uri="{FF2B5EF4-FFF2-40B4-BE49-F238E27FC236}">
                <a16:creationId xmlns:a16="http://schemas.microsoft.com/office/drawing/2014/main" id="{75913671-2169-48A2-A286-D9DBE3CA4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bg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224528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E82BB-5D61-4D18-9E46-6BF1F0AC9A8E}"/>
              </a:ext>
            </a:extLst>
          </p:cNvPr>
          <p:cNvSpPr>
            <a:spLocks noGrp="1"/>
          </p:cNvSpPr>
          <p:nvPr>
            <p:ph type="title"/>
          </p:nvPr>
        </p:nvSpPr>
        <p:spPr/>
        <p:txBody>
          <a:bodyPr/>
          <a:lstStyle/>
          <a:p>
            <a:r>
              <a:rPr lang="en-US" dirty="0"/>
              <a:t>Step 2: Look at examples</a:t>
            </a:r>
          </a:p>
        </p:txBody>
      </p:sp>
      <p:sp>
        <p:nvSpPr>
          <p:cNvPr id="3" name="Content Placeholder 2">
            <a:extLst>
              <a:ext uri="{FF2B5EF4-FFF2-40B4-BE49-F238E27FC236}">
                <a16:creationId xmlns:a16="http://schemas.microsoft.com/office/drawing/2014/main" id="{A7027EF0-8E64-4D85-9B3A-668F69F2593C}"/>
              </a:ext>
            </a:extLst>
          </p:cNvPr>
          <p:cNvSpPr>
            <a:spLocks noGrp="1"/>
          </p:cNvSpPr>
          <p:nvPr>
            <p:ph idx="1"/>
          </p:nvPr>
        </p:nvSpPr>
        <p:spPr/>
        <p:txBody>
          <a:bodyPr>
            <a:normAutofit fontScale="92500" lnSpcReduction="10000"/>
          </a:bodyPr>
          <a:lstStyle/>
          <a:p>
            <a:pPr algn="l"/>
            <a:r>
              <a:rPr lang="en-US" sz="2400" b="0" i="0" dirty="0">
                <a:effectLst/>
              </a:rPr>
              <a:t>As you look at sample teaching statements, think about what you do or do not like about each statement. The following questions can help you determine how you might construct your own statement.</a:t>
            </a:r>
          </a:p>
          <a:p>
            <a:pPr lvl="1"/>
            <a:r>
              <a:rPr lang="en-US" sz="2000" b="0" i="0" dirty="0">
                <a:effectLst/>
              </a:rPr>
              <a:t>What is the most memorable part of the teaching statement? Why?</a:t>
            </a:r>
          </a:p>
          <a:p>
            <a:pPr lvl="1"/>
            <a:r>
              <a:rPr lang="en-US" sz="2000" b="0" i="0" dirty="0">
                <a:effectLst/>
              </a:rPr>
              <a:t>How is the teaching statement organized (e.g., thematically, chronologically)?</a:t>
            </a:r>
          </a:p>
          <a:p>
            <a:pPr lvl="1"/>
            <a:r>
              <a:rPr lang="en-US" sz="2000" b="0" i="0" dirty="0">
                <a:effectLst/>
              </a:rPr>
              <a:t>How easily are you able to follow the structure of the statement?</a:t>
            </a:r>
          </a:p>
          <a:p>
            <a:pPr lvl="1"/>
            <a:r>
              <a:rPr lang="en-US" sz="2000" b="0" i="0" dirty="0">
                <a:effectLst/>
              </a:rPr>
              <a:t>What is the writing style of the teaching statement (e.g., formal, conversational)?</a:t>
            </a:r>
          </a:p>
          <a:p>
            <a:pPr lvl="1"/>
            <a:r>
              <a:rPr lang="en-US" sz="2000" b="0" i="0" dirty="0">
                <a:effectLst/>
              </a:rPr>
              <a:t>What impression of the writer does the writing style convey?</a:t>
            </a:r>
          </a:p>
          <a:p>
            <a:pPr lvl="1"/>
            <a:r>
              <a:rPr lang="en-US" sz="2000" b="0" i="0" dirty="0">
                <a:effectLst/>
              </a:rPr>
              <a:t>What image of the writer are you left with after reading the entire statement?</a:t>
            </a:r>
          </a:p>
          <a:p>
            <a:pPr lvl="1"/>
            <a:r>
              <a:rPr lang="en-US" sz="2000" b="0" i="0" dirty="0">
                <a:effectLst/>
              </a:rPr>
              <a:t>How well can you imagine yourself as a student in the writer’s class?</a:t>
            </a:r>
          </a:p>
          <a:p>
            <a:endParaRPr lang="en-US" dirty="0"/>
          </a:p>
        </p:txBody>
      </p:sp>
    </p:spTree>
    <p:extLst>
      <p:ext uri="{BB962C8B-B14F-4D97-AF65-F5344CB8AC3E}">
        <p14:creationId xmlns:p14="http://schemas.microsoft.com/office/powerpoint/2010/main" val="24035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D067974-A2D5-4094-AE1A-B074EF557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2209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5D68DD-D121-4C63-BD71-0F72A54E0EB1}"/>
              </a:ext>
            </a:extLst>
          </p:cNvPr>
          <p:cNvSpPr>
            <a:spLocks noGrp="1"/>
          </p:cNvSpPr>
          <p:nvPr>
            <p:ph type="title"/>
          </p:nvPr>
        </p:nvSpPr>
        <p:spPr>
          <a:xfrm>
            <a:off x="1261871" y="262393"/>
            <a:ext cx="9993849" cy="1428929"/>
          </a:xfrm>
        </p:spPr>
        <p:txBody>
          <a:bodyPr>
            <a:normAutofit/>
          </a:bodyPr>
          <a:lstStyle/>
          <a:p>
            <a:r>
              <a:rPr lang="en-US" dirty="0"/>
              <a:t>Step 3: Do your research</a:t>
            </a:r>
          </a:p>
        </p:txBody>
      </p:sp>
      <p:sp>
        <p:nvSpPr>
          <p:cNvPr id="12" name="Rectangle 11">
            <a:extLst>
              <a:ext uri="{FF2B5EF4-FFF2-40B4-BE49-F238E27FC236}">
                <a16:creationId xmlns:a16="http://schemas.microsoft.com/office/drawing/2014/main" id="{A37E2960-9786-458F-8BF0-9E3E9B4EC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3540394D-37CA-42B8-A0EB-86C801EEBB9F}"/>
              </a:ext>
            </a:extLst>
          </p:cNvPr>
          <p:cNvGraphicFramePr>
            <a:graphicFrameLocks noGrp="1"/>
          </p:cNvGraphicFramePr>
          <p:nvPr>
            <p:ph idx="1"/>
            <p:extLst>
              <p:ext uri="{D42A27DB-BD31-4B8C-83A1-F6EECF244321}">
                <p14:modId xmlns:p14="http://schemas.microsoft.com/office/powerpoint/2010/main" val="3962489287"/>
              </p:ext>
            </p:extLst>
          </p:nvPr>
        </p:nvGraphicFramePr>
        <p:xfrm>
          <a:off x="1262063" y="2013055"/>
          <a:ext cx="9993657" cy="4201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2909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D067974-A2D5-4094-AE1A-B074EF557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2209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5D68DD-D121-4C63-BD71-0F72A54E0EB1}"/>
              </a:ext>
            </a:extLst>
          </p:cNvPr>
          <p:cNvSpPr>
            <a:spLocks noGrp="1"/>
          </p:cNvSpPr>
          <p:nvPr>
            <p:ph type="title"/>
          </p:nvPr>
        </p:nvSpPr>
        <p:spPr>
          <a:xfrm>
            <a:off x="1261871" y="262393"/>
            <a:ext cx="9993849" cy="1428929"/>
          </a:xfrm>
        </p:spPr>
        <p:txBody>
          <a:bodyPr>
            <a:normAutofit/>
          </a:bodyPr>
          <a:lstStyle/>
          <a:p>
            <a:r>
              <a:rPr lang="en-US" dirty="0"/>
              <a:t>Step 3: Do your research</a:t>
            </a:r>
          </a:p>
        </p:txBody>
      </p:sp>
      <p:sp>
        <p:nvSpPr>
          <p:cNvPr id="11" name="Rectangle 10">
            <a:extLst>
              <a:ext uri="{FF2B5EF4-FFF2-40B4-BE49-F238E27FC236}">
                <a16:creationId xmlns:a16="http://schemas.microsoft.com/office/drawing/2014/main" id="{A37E2960-9786-458F-8BF0-9E3E9B4EC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B49BCE21-7207-4D1B-9C85-564E544789E9}"/>
              </a:ext>
            </a:extLst>
          </p:cNvPr>
          <p:cNvGraphicFramePr>
            <a:graphicFrameLocks noGrp="1"/>
          </p:cNvGraphicFramePr>
          <p:nvPr>
            <p:ph idx="1"/>
            <p:extLst>
              <p:ext uri="{D42A27DB-BD31-4B8C-83A1-F6EECF244321}">
                <p14:modId xmlns:p14="http://schemas.microsoft.com/office/powerpoint/2010/main" val="2737065291"/>
              </p:ext>
            </p:extLst>
          </p:nvPr>
        </p:nvGraphicFramePr>
        <p:xfrm>
          <a:off x="1262063" y="2013055"/>
          <a:ext cx="9993657" cy="4201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09259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15C59-000B-44FB-9CF2-18537920FF84}"/>
              </a:ext>
            </a:extLst>
          </p:cNvPr>
          <p:cNvSpPr>
            <a:spLocks noGrp="1"/>
          </p:cNvSpPr>
          <p:nvPr>
            <p:ph type="title"/>
          </p:nvPr>
        </p:nvSpPr>
        <p:spPr/>
        <p:txBody>
          <a:bodyPr/>
          <a:lstStyle/>
          <a:p>
            <a:r>
              <a:rPr lang="en-US" dirty="0"/>
              <a:t>Step 4: Begin with the end</a:t>
            </a:r>
          </a:p>
        </p:txBody>
      </p:sp>
      <p:sp>
        <p:nvSpPr>
          <p:cNvPr id="3" name="Content Placeholder 2">
            <a:extLst>
              <a:ext uri="{FF2B5EF4-FFF2-40B4-BE49-F238E27FC236}">
                <a16:creationId xmlns:a16="http://schemas.microsoft.com/office/drawing/2014/main" id="{DB99D820-34D9-45EE-A205-1D1A664568E6}"/>
              </a:ext>
            </a:extLst>
          </p:cNvPr>
          <p:cNvSpPr>
            <a:spLocks noGrp="1"/>
          </p:cNvSpPr>
          <p:nvPr>
            <p:ph idx="1"/>
          </p:nvPr>
        </p:nvSpPr>
        <p:spPr/>
        <p:txBody>
          <a:bodyPr>
            <a:normAutofit fontScale="92500" lnSpcReduction="20000"/>
          </a:bodyPr>
          <a:lstStyle/>
          <a:p>
            <a:r>
              <a:rPr lang="en-US" sz="2800" dirty="0"/>
              <a:t>Picture a student walking out of the final exam of your course: </a:t>
            </a:r>
          </a:p>
          <a:p>
            <a:pPr lvl="1"/>
            <a:r>
              <a:rPr lang="en-US" sz="2400" dirty="0"/>
              <a:t>In what way is that student different from the one who entered your classroom on the first day of the semester? </a:t>
            </a:r>
          </a:p>
          <a:p>
            <a:pPr lvl="1"/>
            <a:r>
              <a:rPr lang="en-US" sz="2400" dirty="0"/>
              <a:t>What has the student learned over the course of the past three months? You can think about that question in terms of both knowledge and skills. </a:t>
            </a:r>
          </a:p>
          <a:p>
            <a:pPr lvl="1"/>
            <a:r>
              <a:rPr lang="en-US" sz="2400" dirty="0"/>
              <a:t>Do you want students to have acquired some new body of knowledge? If so, why?</a:t>
            </a:r>
          </a:p>
          <a:p>
            <a:pPr lvl="1"/>
            <a:r>
              <a:rPr lang="en-US" sz="2400" dirty="0"/>
              <a:t> In what way does the acquisition of that new knowledge benefit the student or the world? </a:t>
            </a:r>
          </a:p>
          <a:p>
            <a:pPr lvl="2"/>
            <a:r>
              <a:rPr lang="en-US" sz="2000" dirty="0"/>
              <a:t>Will it help the student get a job? </a:t>
            </a:r>
          </a:p>
          <a:p>
            <a:pPr lvl="2"/>
            <a:r>
              <a:rPr lang="en-US" sz="2000" dirty="0"/>
              <a:t>Succeed in future courses?</a:t>
            </a:r>
          </a:p>
          <a:p>
            <a:pPr lvl="2"/>
            <a:r>
              <a:rPr lang="en-US" sz="2000" dirty="0"/>
              <a:t> Live a more meaningful life?</a:t>
            </a:r>
          </a:p>
        </p:txBody>
      </p:sp>
    </p:spTree>
    <p:extLst>
      <p:ext uri="{BB962C8B-B14F-4D97-AF65-F5344CB8AC3E}">
        <p14:creationId xmlns:p14="http://schemas.microsoft.com/office/powerpoint/2010/main" val="3352342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D067974-A2D5-4094-AE1A-B074EF557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2209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960487-53A7-4B3B-B5D4-D0B273DC9B83}"/>
              </a:ext>
            </a:extLst>
          </p:cNvPr>
          <p:cNvSpPr>
            <a:spLocks noGrp="1"/>
          </p:cNvSpPr>
          <p:nvPr>
            <p:ph type="title"/>
          </p:nvPr>
        </p:nvSpPr>
        <p:spPr>
          <a:xfrm>
            <a:off x="1261871" y="262393"/>
            <a:ext cx="9993849" cy="1428929"/>
          </a:xfrm>
        </p:spPr>
        <p:txBody>
          <a:bodyPr>
            <a:normAutofit/>
          </a:bodyPr>
          <a:lstStyle/>
          <a:p>
            <a:r>
              <a:rPr lang="en-US" dirty="0"/>
              <a:t>Step 5: Write (Remember good writing practices)</a:t>
            </a:r>
          </a:p>
        </p:txBody>
      </p:sp>
      <p:sp>
        <p:nvSpPr>
          <p:cNvPr id="11" name="Rectangle 10">
            <a:extLst>
              <a:ext uri="{FF2B5EF4-FFF2-40B4-BE49-F238E27FC236}">
                <a16:creationId xmlns:a16="http://schemas.microsoft.com/office/drawing/2014/main" id="{A37E2960-9786-458F-8BF0-9E3E9B4EC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DCC30BDF-8125-44D5-B24D-629BF7608556}"/>
              </a:ext>
            </a:extLst>
          </p:cNvPr>
          <p:cNvGraphicFramePr>
            <a:graphicFrameLocks noGrp="1"/>
          </p:cNvGraphicFramePr>
          <p:nvPr>
            <p:ph idx="1"/>
            <p:extLst>
              <p:ext uri="{D42A27DB-BD31-4B8C-83A1-F6EECF244321}">
                <p14:modId xmlns:p14="http://schemas.microsoft.com/office/powerpoint/2010/main" val="3219916423"/>
              </p:ext>
            </p:extLst>
          </p:nvPr>
        </p:nvGraphicFramePr>
        <p:xfrm>
          <a:off x="1262063" y="2013055"/>
          <a:ext cx="9993657" cy="4201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2128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7110010-B3B1-461A-A9FA-2D6B0D2CFE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404" y="0"/>
            <a:ext cx="3758185"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F7F354-F04F-4AC3-99E3-8D3BDAC4EFB0}"/>
              </a:ext>
            </a:extLst>
          </p:cNvPr>
          <p:cNvSpPr>
            <a:spLocks noGrp="1"/>
          </p:cNvSpPr>
          <p:nvPr>
            <p:ph type="title"/>
          </p:nvPr>
        </p:nvSpPr>
        <p:spPr>
          <a:xfrm>
            <a:off x="8147621" y="804672"/>
            <a:ext cx="2824640" cy="5215128"/>
          </a:xfrm>
        </p:spPr>
        <p:txBody>
          <a:bodyPr anchor="ctr">
            <a:normAutofit/>
          </a:bodyPr>
          <a:lstStyle/>
          <a:p>
            <a:r>
              <a:rPr lang="en-US" sz="3600">
                <a:solidFill>
                  <a:srgbClr val="FFFFFF"/>
                </a:solidFill>
              </a:rPr>
              <a:t>Step 6: Evaluate</a:t>
            </a:r>
          </a:p>
        </p:txBody>
      </p:sp>
      <p:graphicFrame>
        <p:nvGraphicFramePr>
          <p:cNvPr id="5" name="Content Placeholder 2">
            <a:extLst>
              <a:ext uri="{FF2B5EF4-FFF2-40B4-BE49-F238E27FC236}">
                <a16:creationId xmlns:a16="http://schemas.microsoft.com/office/drawing/2014/main" id="{ABDC04A7-18F5-4C51-B457-B98FD65E98FA}"/>
              </a:ext>
            </a:extLst>
          </p:cNvPr>
          <p:cNvGraphicFramePr>
            <a:graphicFrameLocks noGrp="1"/>
          </p:cNvGraphicFramePr>
          <p:nvPr>
            <p:ph idx="1"/>
            <p:extLst>
              <p:ext uri="{D42A27DB-BD31-4B8C-83A1-F6EECF244321}">
                <p14:modId xmlns:p14="http://schemas.microsoft.com/office/powerpoint/2010/main" val="3820515798"/>
              </p:ext>
            </p:extLst>
          </p:nvPr>
        </p:nvGraphicFramePr>
        <p:xfrm>
          <a:off x="804672" y="804671"/>
          <a:ext cx="5945449" cy="52550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3732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93167C4-7ABD-4E49-9694-5E0564B1C6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26C48361-4990-441C-BCC7-1B7E71688F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itle 5">
            <a:extLst>
              <a:ext uri="{FF2B5EF4-FFF2-40B4-BE49-F238E27FC236}">
                <a16:creationId xmlns:a16="http://schemas.microsoft.com/office/drawing/2014/main" id="{429041B6-E6DF-4E69-8C3F-99F5EFC9D169}"/>
              </a:ext>
            </a:extLst>
          </p:cNvPr>
          <p:cNvSpPr>
            <a:spLocks noGrp="1"/>
          </p:cNvSpPr>
          <p:nvPr>
            <p:ph type="title"/>
          </p:nvPr>
        </p:nvSpPr>
        <p:spPr>
          <a:xfrm>
            <a:off x="1261872" y="1028699"/>
            <a:ext cx="9418320" cy="3862083"/>
          </a:xfrm>
        </p:spPr>
        <p:txBody>
          <a:bodyPr vert="horz" lIns="91440" tIns="27432" rIns="91440" bIns="45720" rtlCol="0" anchor="ctr">
            <a:normAutofit/>
          </a:bodyPr>
          <a:lstStyle/>
          <a:p>
            <a:pPr algn="ctr"/>
            <a:r>
              <a:rPr lang="en-US" sz="2900" i="0">
                <a:solidFill>
                  <a:schemeClr val="tx1"/>
                </a:solidFill>
                <a:effectLst/>
              </a:rPr>
              <a:t>“A teaching philosophy is a document that describes your general approach to teaching. Can you summarize for the search committee what your goals are when you teach? If you can articulate this and do so in a way that aligns with that institution’s own teaching philosophy or mission, then you will have done a good job at showing that you understand the role and responsibility that may take up a fair proportion of your life as a new faculty member.” </a:t>
            </a:r>
            <a:endParaRPr lang="en-US" sz="2900">
              <a:solidFill>
                <a:schemeClr val="tx1"/>
              </a:solidFill>
            </a:endParaRPr>
          </a:p>
        </p:txBody>
      </p:sp>
      <p:cxnSp>
        <p:nvCxnSpPr>
          <p:cNvPr id="15" name="Straight Connector 14">
            <a:extLst>
              <a:ext uri="{FF2B5EF4-FFF2-40B4-BE49-F238E27FC236}">
                <a16:creationId xmlns:a16="http://schemas.microsoft.com/office/drawing/2014/main" id="{D7E8ECA2-60A0-4D39-817D-F1E982ED7F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51500" y="5097592"/>
            <a:ext cx="596394"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66754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CEF114-A6E5-4943-9327-1E7E2B0BF5EC}"/>
              </a:ext>
            </a:extLst>
          </p:cNvPr>
          <p:cNvPicPr>
            <a:picLocks noChangeAspect="1"/>
          </p:cNvPicPr>
          <p:nvPr/>
        </p:nvPicPr>
        <p:blipFill>
          <a:blip r:embed="rId2"/>
          <a:stretch>
            <a:fillRect/>
          </a:stretch>
        </p:blipFill>
        <p:spPr>
          <a:xfrm>
            <a:off x="1443037" y="123825"/>
            <a:ext cx="9305925" cy="6610350"/>
          </a:xfrm>
          <a:prstGeom prst="rect">
            <a:avLst/>
          </a:prstGeom>
        </p:spPr>
      </p:pic>
    </p:spTree>
    <p:extLst>
      <p:ext uri="{BB962C8B-B14F-4D97-AF65-F5344CB8AC3E}">
        <p14:creationId xmlns:p14="http://schemas.microsoft.com/office/powerpoint/2010/main" val="336208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C63D3-D504-45EE-8907-CFD0E9142A64}"/>
              </a:ext>
            </a:extLst>
          </p:cNvPr>
          <p:cNvSpPr>
            <a:spLocks noGrp="1"/>
          </p:cNvSpPr>
          <p:nvPr>
            <p:ph type="title"/>
          </p:nvPr>
        </p:nvSpPr>
        <p:spPr>
          <a:xfrm>
            <a:off x="4965290" y="365760"/>
            <a:ext cx="5997678" cy="1325562"/>
          </a:xfrm>
        </p:spPr>
        <p:txBody>
          <a:bodyPr>
            <a:normAutofit/>
          </a:bodyPr>
          <a:lstStyle/>
          <a:p>
            <a:r>
              <a:rPr lang="en-US" dirty="0"/>
              <a:t>What if you haven’t taught?</a:t>
            </a:r>
          </a:p>
        </p:txBody>
      </p:sp>
      <p:pic>
        <p:nvPicPr>
          <p:cNvPr id="5" name="Picture 4" descr="Complex maths formulae on a blackboard">
            <a:extLst>
              <a:ext uri="{FF2B5EF4-FFF2-40B4-BE49-F238E27FC236}">
                <a16:creationId xmlns:a16="http://schemas.microsoft.com/office/drawing/2014/main" id="{84D03BC9-D47F-4AAE-A502-CE3729174305}"/>
              </a:ext>
            </a:extLst>
          </p:cNvPr>
          <p:cNvPicPr>
            <a:picLocks noChangeAspect="1"/>
          </p:cNvPicPr>
          <p:nvPr/>
        </p:nvPicPr>
        <p:blipFill rotWithShape="1">
          <a:blip r:embed="rId2"/>
          <a:srcRect l="32543" r="18621" b="1"/>
          <a:stretch/>
        </p:blipFill>
        <p:spPr>
          <a:xfrm>
            <a:off x="20" y="-97654"/>
            <a:ext cx="4653291" cy="6955654"/>
          </a:xfrm>
          <a:prstGeom prst="rect">
            <a:avLst/>
          </a:prstGeom>
        </p:spPr>
      </p:pic>
      <p:sp>
        <p:nvSpPr>
          <p:cNvPr id="3" name="Content Placeholder 2">
            <a:extLst>
              <a:ext uri="{FF2B5EF4-FFF2-40B4-BE49-F238E27FC236}">
                <a16:creationId xmlns:a16="http://schemas.microsoft.com/office/drawing/2014/main" id="{8A2AE057-80E9-4070-A8CF-3B003F9C5CDC}"/>
              </a:ext>
            </a:extLst>
          </p:cNvPr>
          <p:cNvSpPr>
            <a:spLocks noGrp="1"/>
          </p:cNvSpPr>
          <p:nvPr>
            <p:ph idx="1"/>
          </p:nvPr>
        </p:nvSpPr>
        <p:spPr>
          <a:xfrm>
            <a:off x="4965290" y="1828800"/>
            <a:ext cx="6015571" cy="4351337"/>
          </a:xfrm>
        </p:spPr>
        <p:txBody>
          <a:bodyPr>
            <a:normAutofit/>
          </a:bodyPr>
          <a:lstStyle/>
          <a:p>
            <a:r>
              <a:rPr lang="en-US" sz="1500" b="0" i="0">
                <a:effectLst/>
              </a:rPr>
              <a:t>Here are some strategies to help you draft a teaching statement, even if you aren’t an experienced teacher:</a:t>
            </a:r>
          </a:p>
          <a:p>
            <a:pPr lvl="1"/>
            <a:r>
              <a:rPr lang="en-US" sz="1500" b="0" i="0">
                <a:effectLst/>
              </a:rPr>
              <a:t>If you haven’t taught your own courses, draw upon experiences when you served as a teaching assistant for another instructor.</a:t>
            </a:r>
          </a:p>
          <a:p>
            <a:pPr lvl="1"/>
            <a:r>
              <a:rPr lang="en-US" sz="1500" b="0" i="0">
                <a:effectLst/>
              </a:rPr>
              <a:t>If you don’t have any experience teaching in a classroom, think of other transferable experiences like tutoring, coaching, or mentoring that illustrates what you would be like as a teacher.</a:t>
            </a:r>
          </a:p>
          <a:p>
            <a:pPr lvl="1"/>
            <a:r>
              <a:rPr lang="en-US" sz="1500" b="0" i="0">
                <a:effectLst/>
              </a:rPr>
              <a:t>If you have time, seek out teaching-related opportunities, such as giving guest lectures or mentoring junior colleagues.</a:t>
            </a:r>
          </a:p>
          <a:p>
            <a:pPr lvl="1"/>
            <a:r>
              <a:rPr lang="en-US" sz="1500" b="0" i="0">
                <a:effectLst/>
              </a:rPr>
              <a:t>If you really have no teaching experience, imagine and describe what you will be like as a teacher, propose courses that you could teach, and provide concrete techniques that you will employ in the classroom.</a:t>
            </a:r>
          </a:p>
          <a:p>
            <a:pPr lvl="1"/>
            <a:r>
              <a:rPr lang="en-US" sz="1500"/>
              <a:t>Think about good teaching you experienced as a student.</a:t>
            </a:r>
            <a:endParaRPr lang="en-US" sz="1500" b="0" i="0">
              <a:effectLst/>
            </a:endParaRPr>
          </a:p>
          <a:p>
            <a:endParaRPr lang="en-US" sz="1500"/>
          </a:p>
        </p:txBody>
      </p:sp>
      <p:sp>
        <p:nvSpPr>
          <p:cNvPr id="9" name="Rectangle 8">
            <a:extLst>
              <a:ext uri="{FF2B5EF4-FFF2-40B4-BE49-F238E27FC236}">
                <a16:creationId xmlns:a16="http://schemas.microsoft.com/office/drawing/2014/main" id="{49EBAA82-3C18-428E-9643-AC8242FED8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7308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B4E9F-BAC3-44BE-A0CA-5F1683E7BA2F}"/>
              </a:ext>
            </a:extLst>
          </p:cNvPr>
          <p:cNvSpPr>
            <a:spLocks noGrp="1"/>
          </p:cNvSpPr>
          <p:nvPr>
            <p:ph type="title"/>
          </p:nvPr>
        </p:nvSpPr>
        <p:spPr>
          <a:xfrm>
            <a:off x="4965290" y="365760"/>
            <a:ext cx="5997678" cy="1325562"/>
          </a:xfrm>
        </p:spPr>
        <p:txBody>
          <a:bodyPr>
            <a:normAutofit/>
          </a:bodyPr>
          <a:lstStyle/>
          <a:p>
            <a:r>
              <a:rPr lang="en-US" dirty="0"/>
              <a:t>Resources</a:t>
            </a:r>
          </a:p>
        </p:txBody>
      </p:sp>
      <p:pic>
        <p:nvPicPr>
          <p:cNvPr id="14" name="Picture 4" descr="Person writing on a notepad">
            <a:extLst>
              <a:ext uri="{FF2B5EF4-FFF2-40B4-BE49-F238E27FC236}">
                <a16:creationId xmlns:a16="http://schemas.microsoft.com/office/drawing/2014/main" id="{C79CE7B5-E22A-4F8D-AD92-A8819E4CDB70}"/>
              </a:ext>
            </a:extLst>
          </p:cNvPr>
          <p:cNvPicPr>
            <a:picLocks noChangeAspect="1"/>
          </p:cNvPicPr>
          <p:nvPr/>
        </p:nvPicPr>
        <p:blipFill rotWithShape="1">
          <a:blip r:embed="rId2"/>
          <a:srcRect l="27184" r="19798" b="-1"/>
          <a:stretch/>
        </p:blipFill>
        <p:spPr>
          <a:xfrm>
            <a:off x="20" y="-97654"/>
            <a:ext cx="4653291" cy="6955654"/>
          </a:xfrm>
          <a:prstGeom prst="rect">
            <a:avLst/>
          </a:prstGeom>
        </p:spPr>
      </p:pic>
      <p:sp>
        <p:nvSpPr>
          <p:cNvPr id="3" name="Content Placeholder 2">
            <a:extLst>
              <a:ext uri="{FF2B5EF4-FFF2-40B4-BE49-F238E27FC236}">
                <a16:creationId xmlns:a16="http://schemas.microsoft.com/office/drawing/2014/main" id="{FE5CAFEC-F600-4D6F-A513-5D7C8093B6EA}"/>
              </a:ext>
            </a:extLst>
          </p:cNvPr>
          <p:cNvSpPr>
            <a:spLocks noGrp="1"/>
          </p:cNvSpPr>
          <p:nvPr>
            <p:ph idx="1"/>
          </p:nvPr>
        </p:nvSpPr>
        <p:spPr>
          <a:xfrm>
            <a:off x="4965290" y="1828800"/>
            <a:ext cx="6015571" cy="4351337"/>
          </a:xfrm>
        </p:spPr>
        <p:txBody>
          <a:bodyPr>
            <a:normAutofit/>
          </a:bodyPr>
          <a:lstStyle/>
          <a:p>
            <a:r>
              <a:rPr lang="en-US" dirty="0"/>
              <a:t>Teaching Goals Inventory - </a:t>
            </a:r>
            <a:r>
              <a:rPr lang="en-US" dirty="0">
                <a:hlinkClick r:id="rId3"/>
              </a:rPr>
              <a:t>https://tgi.its.uiowa.edu/</a:t>
            </a:r>
            <a:endParaRPr lang="en-US" dirty="0"/>
          </a:p>
          <a:p>
            <a:endParaRPr lang="en-US" dirty="0"/>
          </a:p>
        </p:txBody>
      </p:sp>
      <p:sp>
        <p:nvSpPr>
          <p:cNvPr id="15" name="Rectangle 8">
            <a:extLst>
              <a:ext uri="{FF2B5EF4-FFF2-40B4-BE49-F238E27FC236}">
                <a16:creationId xmlns:a16="http://schemas.microsoft.com/office/drawing/2014/main" id="{49EBAA82-3C18-428E-9643-AC8242FED8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58769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085B5D29-D9E4-40B2-8A6E-FDDB5F6A13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5416"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66058" y="836023"/>
            <a:ext cx="2718788" cy="5183777"/>
          </a:xfrm>
        </p:spPr>
        <p:txBody>
          <a:bodyPr anchor="ctr">
            <a:normAutofit/>
          </a:bodyPr>
          <a:lstStyle/>
          <a:p>
            <a:r>
              <a:rPr lang="en-US" sz="3600">
                <a:solidFill>
                  <a:srgbClr val="FFFFFF"/>
                </a:solidFill>
              </a:rPr>
              <a:t>What is a teaching statement?</a:t>
            </a:r>
          </a:p>
        </p:txBody>
      </p:sp>
      <p:sp>
        <p:nvSpPr>
          <p:cNvPr id="16" name="Rectangle 10">
            <a:extLst>
              <a:ext uri="{FF2B5EF4-FFF2-40B4-BE49-F238E27FC236}">
                <a16:creationId xmlns:a16="http://schemas.microsoft.com/office/drawing/2014/main" id="{94CD0091-17B3-49ED-ABF9-8B9642E3C9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7" name="Content Placeholder 2">
            <a:extLst>
              <a:ext uri="{FF2B5EF4-FFF2-40B4-BE49-F238E27FC236}">
                <a16:creationId xmlns:a16="http://schemas.microsoft.com/office/drawing/2014/main" id="{ABE45BB7-0DF7-4838-B9F7-F45C700D3B76}"/>
              </a:ext>
            </a:extLst>
          </p:cNvPr>
          <p:cNvGraphicFramePr>
            <a:graphicFrameLocks noGrp="1"/>
          </p:cNvGraphicFramePr>
          <p:nvPr>
            <p:ph idx="1"/>
            <p:extLst>
              <p:ext uri="{D42A27DB-BD31-4B8C-83A1-F6EECF244321}">
                <p14:modId xmlns:p14="http://schemas.microsoft.com/office/powerpoint/2010/main" val="2113061261"/>
              </p:ext>
            </p:extLst>
          </p:nvPr>
        </p:nvGraphicFramePr>
        <p:xfrm>
          <a:off x="4658815" y="804672"/>
          <a:ext cx="5990136" cy="5262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2195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D067974-A2D5-4094-AE1A-B074EF557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2209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C0E56F-1588-47D6-ABEB-41D2DCDEAB40}"/>
              </a:ext>
            </a:extLst>
          </p:cNvPr>
          <p:cNvSpPr>
            <a:spLocks noGrp="1"/>
          </p:cNvSpPr>
          <p:nvPr>
            <p:ph type="title"/>
          </p:nvPr>
        </p:nvSpPr>
        <p:spPr>
          <a:xfrm>
            <a:off x="1261871" y="262393"/>
            <a:ext cx="9993849" cy="1428929"/>
          </a:xfrm>
        </p:spPr>
        <p:txBody>
          <a:bodyPr>
            <a:normAutofit/>
          </a:bodyPr>
          <a:lstStyle/>
          <a:p>
            <a:r>
              <a:rPr lang="en-US"/>
              <a:t>A Teaching Statement can address any or all of the following:</a:t>
            </a:r>
          </a:p>
        </p:txBody>
      </p:sp>
      <p:sp>
        <p:nvSpPr>
          <p:cNvPr id="11" name="Rectangle 10">
            <a:extLst>
              <a:ext uri="{FF2B5EF4-FFF2-40B4-BE49-F238E27FC236}">
                <a16:creationId xmlns:a16="http://schemas.microsoft.com/office/drawing/2014/main" id="{A37E2960-9786-458F-8BF0-9E3E9B4EC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CAD75C05-FBF3-4C85-A3AC-1926FCB65515}"/>
              </a:ext>
            </a:extLst>
          </p:cNvPr>
          <p:cNvGraphicFramePr>
            <a:graphicFrameLocks noGrp="1"/>
          </p:cNvGraphicFramePr>
          <p:nvPr>
            <p:ph idx="1"/>
            <p:extLst>
              <p:ext uri="{D42A27DB-BD31-4B8C-83A1-F6EECF244321}">
                <p14:modId xmlns:p14="http://schemas.microsoft.com/office/powerpoint/2010/main" val="2997655721"/>
              </p:ext>
            </p:extLst>
          </p:nvPr>
        </p:nvGraphicFramePr>
        <p:xfrm>
          <a:off x="1262063" y="2013055"/>
          <a:ext cx="9993657" cy="4201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8202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85B5D29-D9E4-40B2-8A6E-FDDB5F6A13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5416"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138554-EE44-4E26-8254-D6967F23BFFB}"/>
              </a:ext>
            </a:extLst>
          </p:cNvPr>
          <p:cNvSpPr>
            <a:spLocks noGrp="1"/>
          </p:cNvSpPr>
          <p:nvPr>
            <p:ph type="title"/>
          </p:nvPr>
        </p:nvSpPr>
        <p:spPr>
          <a:xfrm>
            <a:off x="566058" y="836023"/>
            <a:ext cx="2718788" cy="5183777"/>
          </a:xfrm>
        </p:spPr>
        <p:txBody>
          <a:bodyPr anchor="ctr">
            <a:normAutofit/>
          </a:bodyPr>
          <a:lstStyle/>
          <a:p>
            <a:r>
              <a:rPr lang="en-US" sz="3600">
                <a:solidFill>
                  <a:srgbClr val="FFFFFF"/>
                </a:solidFill>
              </a:rPr>
              <a:t>General Guidelines</a:t>
            </a:r>
          </a:p>
        </p:txBody>
      </p:sp>
      <p:sp>
        <p:nvSpPr>
          <p:cNvPr id="11" name="Rectangle 10">
            <a:extLst>
              <a:ext uri="{FF2B5EF4-FFF2-40B4-BE49-F238E27FC236}">
                <a16:creationId xmlns:a16="http://schemas.microsoft.com/office/drawing/2014/main" id="{94CD0091-17B3-49ED-ABF9-8B9642E3C9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5E57200B-6CB6-43CA-8B72-F27152D8D70E}"/>
              </a:ext>
            </a:extLst>
          </p:cNvPr>
          <p:cNvGraphicFramePr>
            <a:graphicFrameLocks noGrp="1"/>
          </p:cNvGraphicFramePr>
          <p:nvPr>
            <p:ph idx="1"/>
            <p:extLst>
              <p:ext uri="{D42A27DB-BD31-4B8C-83A1-F6EECF244321}">
                <p14:modId xmlns:p14="http://schemas.microsoft.com/office/powerpoint/2010/main" val="792212430"/>
              </p:ext>
            </p:extLst>
          </p:nvPr>
        </p:nvGraphicFramePr>
        <p:xfrm>
          <a:off x="4658815" y="804672"/>
          <a:ext cx="5990136" cy="5262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3975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85B5D29-D9E4-40B2-8A6E-FDDB5F6A13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5416"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138554-EE44-4E26-8254-D6967F23BFFB}"/>
              </a:ext>
            </a:extLst>
          </p:cNvPr>
          <p:cNvSpPr>
            <a:spLocks noGrp="1"/>
          </p:cNvSpPr>
          <p:nvPr>
            <p:ph type="title"/>
          </p:nvPr>
        </p:nvSpPr>
        <p:spPr>
          <a:xfrm>
            <a:off x="566058" y="836023"/>
            <a:ext cx="2718788" cy="5183777"/>
          </a:xfrm>
        </p:spPr>
        <p:txBody>
          <a:bodyPr anchor="ctr">
            <a:normAutofit/>
          </a:bodyPr>
          <a:lstStyle/>
          <a:p>
            <a:r>
              <a:rPr lang="en-US" sz="3600">
                <a:solidFill>
                  <a:srgbClr val="FFFFFF"/>
                </a:solidFill>
              </a:rPr>
              <a:t>General Guidelines</a:t>
            </a:r>
          </a:p>
        </p:txBody>
      </p:sp>
      <p:sp>
        <p:nvSpPr>
          <p:cNvPr id="11" name="Rectangle 10">
            <a:extLst>
              <a:ext uri="{FF2B5EF4-FFF2-40B4-BE49-F238E27FC236}">
                <a16:creationId xmlns:a16="http://schemas.microsoft.com/office/drawing/2014/main" id="{94CD0091-17B3-49ED-ABF9-8B9642E3C9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064107F7-E243-4596-AC88-E6F19203E517}"/>
              </a:ext>
            </a:extLst>
          </p:cNvPr>
          <p:cNvGraphicFramePr>
            <a:graphicFrameLocks noGrp="1"/>
          </p:cNvGraphicFramePr>
          <p:nvPr>
            <p:ph idx="1"/>
            <p:extLst>
              <p:ext uri="{D42A27DB-BD31-4B8C-83A1-F6EECF244321}">
                <p14:modId xmlns:p14="http://schemas.microsoft.com/office/powerpoint/2010/main" val="3082498265"/>
              </p:ext>
            </p:extLst>
          </p:nvPr>
        </p:nvGraphicFramePr>
        <p:xfrm>
          <a:off x="4658815" y="804672"/>
          <a:ext cx="5990136" cy="5262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22767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85B5D29-D9E4-40B2-8A6E-FDDB5F6A13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5416"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138554-EE44-4E26-8254-D6967F23BFFB}"/>
              </a:ext>
            </a:extLst>
          </p:cNvPr>
          <p:cNvSpPr>
            <a:spLocks noGrp="1"/>
          </p:cNvSpPr>
          <p:nvPr>
            <p:ph type="title"/>
          </p:nvPr>
        </p:nvSpPr>
        <p:spPr>
          <a:xfrm>
            <a:off x="566058" y="836023"/>
            <a:ext cx="2718788" cy="5183777"/>
          </a:xfrm>
        </p:spPr>
        <p:txBody>
          <a:bodyPr anchor="ctr">
            <a:normAutofit/>
          </a:bodyPr>
          <a:lstStyle/>
          <a:p>
            <a:r>
              <a:rPr lang="en-US" sz="3600">
                <a:solidFill>
                  <a:srgbClr val="FFFFFF"/>
                </a:solidFill>
              </a:rPr>
              <a:t>General Guidelines</a:t>
            </a:r>
          </a:p>
        </p:txBody>
      </p:sp>
      <p:sp>
        <p:nvSpPr>
          <p:cNvPr id="18" name="Rectangle 17">
            <a:extLst>
              <a:ext uri="{FF2B5EF4-FFF2-40B4-BE49-F238E27FC236}">
                <a16:creationId xmlns:a16="http://schemas.microsoft.com/office/drawing/2014/main" id="{94CD0091-17B3-49ED-ABF9-8B9642E3C9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F92D9065-1576-43CC-BBC3-320F7BC86ABB}"/>
              </a:ext>
            </a:extLst>
          </p:cNvPr>
          <p:cNvGraphicFramePr>
            <a:graphicFrameLocks noGrp="1"/>
          </p:cNvGraphicFramePr>
          <p:nvPr>
            <p:ph idx="1"/>
            <p:extLst>
              <p:ext uri="{D42A27DB-BD31-4B8C-83A1-F6EECF244321}">
                <p14:modId xmlns:p14="http://schemas.microsoft.com/office/powerpoint/2010/main" val="1319167284"/>
              </p:ext>
            </p:extLst>
          </p:nvPr>
        </p:nvGraphicFramePr>
        <p:xfrm>
          <a:off x="4658815" y="804672"/>
          <a:ext cx="5990136" cy="5262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09480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85B5D29-D9E4-40B2-8A6E-FDDB5F6A13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5416"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138554-EE44-4E26-8254-D6967F23BFFB}"/>
              </a:ext>
            </a:extLst>
          </p:cNvPr>
          <p:cNvSpPr>
            <a:spLocks noGrp="1"/>
          </p:cNvSpPr>
          <p:nvPr>
            <p:ph type="title"/>
          </p:nvPr>
        </p:nvSpPr>
        <p:spPr>
          <a:xfrm>
            <a:off x="566058" y="836023"/>
            <a:ext cx="2718788" cy="5183777"/>
          </a:xfrm>
        </p:spPr>
        <p:txBody>
          <a:bodyPr anchor="ctr">
            <a:normAutofit/>
          </a:bodyPr>
          <a:lstStyle/>
          <a:p>
            <a:r>
              <a:rPr lang="en-US" sz="3600">
                <a:solidFill>
                  <a:srgbClr val="FFFFFF"/>
                </a:solidFill>
              </a:rPr>
              <a:t>General Guidelines</a:t>
            </a:r>
          </a:p>
        </p:txBody>
      </p:sp>
      <p:sp>
        <p:nvSpPr>
          <p:cNvPr id="11" name="Rectangle 10">
            <a:extLst>
              <a:ext uri="{FF2B5EF4-FFF2-40B4-BE49-F238E27FC236}">
                <a16:creationId xmlns:a16="http://schemas.microsoft.com/office/drawing/2014/main" id="{94CD0091-17B3-49ED-ABF9-8B9642E3C9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064107F7-E243-4596-AC88-E6F19203E517}"/>
              </a:ext>
            </a:extLst>
          </p:cNvPr>
          <p:cNvGraphicFramePr>
            <a:graphicFrameLocks noGrp="1"/>
          </p:cNvGraphicFramePr>
          <p:nvPr>
            <p:ph idx="1"/>
            <p:extLst>
              <p:ext uri="{D42A27DB-BD31-4B8C-83A1-F6EECF244321}">
                <p14:modId xmlns:p14="http://schemas.microsoft.com/office/powerpoint/2010/main" val="2724984579"/>
              </p:ext>
            </p:extLst>
          </p:nvPr>
        </p:nvGraphicFramePr>
        <p:xfrm>
          <a:off x="4658815" y="804672"/>
          <a:ext cx="5990136" cy="5262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16300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Rows of chairs in a dark auditorium">
            <a:extLst>
              <a:ext uri="{FF2B5EF4-FFF2-40B4-BE49-F238E27FC236}">
                <a16:creationId xmlns:a16="http://schemas.microsoft.com/office/drawing/2014/main" id="{F6145168-D6B1-4A89-8EED-1AC632CDE752}"/>
              </a:ext>
            </a:extLst>
          </p:cNvPr>
          <p:cNvPicPr>
            <a:picLocks noChangeAspect="1"/>
          </p:cNvPicPr>
          <p:nvPr/>
        </p:nvPicPr>
        <p:blipFill rotWithShape="1">
          <a:blip r:embed="rId2">
            <a:duotone>
              <a:prstClr val="black"/>
              <a:schemeClr val="tx2">
                <a:tint val="45000"/>
                <a:satMod val="400000"/>
              </a:schemeClr>
            </a:duotone>
          </a:blip>
          <a:srcRect l="9091" b="9091"/>
          <a:stretch/>
        </p:blipFill>
        <p:spPr>
          <a:xfrm>
            <a:off x="20" y="10"/>
            <a:ext cx="12191980" cy="6857990"/>
          </a:xfrm>
          <a:prstGeom prst="rect">
            <a:avLst/>
          </a:prstGeom>
        </p:spPr>
      </p:pic>
      <p:sp>
        <p:nvSpPr>
          <p:cNvPr id="18" name="Rectangle 13">
            <a:extLst>
              <a:ext uri="{FF2B5EF4-FFF2-40B4-BE49-F238E27FC236}">
                <a16:creationId xmlns:a16="http://schemas.microsoft.com/office/drawing/2014/main" id="{E2D2F3FB-5F18-4BAE-A328-4F3043B2E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481" y="0"/>
            <a:ext cx="7737169" cy="6858000"/>
          </a:xfrm>
          <a:prstGeom prst="rect">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 name="Title 1">
            <a:extLst>
              <a:ext uri="{FF2B5EF4-FFF2-40B4-BE49-F238E27FC236}">
                <a16:creationId xmlns:a16="http://schemas.microsoft.com/office/drawing/2014/main" id="{E0C57A10-D790-4E19-825C-ED425024E483}"/>
              </a:ext>
            </a:extLst>
          </p:cNvPr>
          <p:cNvSpPr>
            <a:spLocks noGrp="1"/>
          </p:cNvSpPr>
          <p:nvPr>
            <p:ph type="title"/>
          </p:nvPr>
        </p:nvSpPr>
        <p:spPr>
          <a:xfrm>
            <a:off x="4050889" y="365758"/>
            <a:ext cx="6784259" cy="1828800"/>
          </a:xfrm>
        </p:spPr>
        <p:txBody>
          <a:bodyPr>
            <a:normAutofit/>
          </a:bodyPr>
          <a:lstStyle/>
          <a:p>
            <a:r>
              <a:rPr lang="en-US" dirty="0"/>
              <a:t>What constitutes a good statement?</a:t>
            </a:r>
          </a:p>
        </p:txBody>
      </p:sp>
      <p:sp>
        <p:nvSpPr>
          <p:cNvPr id="3" name="Content Placeholder 2">
            <a:extLst>
              <a:ext uri="{FF2B5EF4-FFF2-40B4-BE49-F238E27FC236}">
                <a16:creationId xmlns:a16="http://schemas.microsoft.com/office/drawing/2014/main" id="{B5199307-AF9B-46F0-8480-D0935B09ADDF}"/>
              </a:ext>
            </a:extLst>
          </p:cNvPr>
          <p:cNvSpPr>
            <a:spLocks noGrp="1"/>
          </p:cNvSpPr>
          <p:nvPr>
            <p:ph idx="1"/>
          </p:nvPr>
        </p:nvSpPr>
        <p:spPr>
          <a:xfrm>
            <a:off x="4050889" y="2324100"/>
            <a:ext cx="6784259" cy="3875087"/>
          </a:xfrm>
        </p:spPr>
        <p:txBody>
          <a:bodyPr>
            <a:normAutofit/>
          </a:bodyPr>
          <a:lstStyle/>
          <a:p>
            <a:r>
              <a:rPr lang="en-US" sz="1600" b="1"/>
              <a:t>They offer evidence of practice</a:t>
            </a:r>
            <a:r>
              <a:rPr lang="en-US" sz="1600"/>
              <a:t>. Search committee chairs want to understand how candidates </a:t>
            </a:r>
            <a:r>
              <a:rPr lang="en-US" sz="1600" u="sng"/>
              <a:t>enact their teaching philosophies</a:t>
            </a:r>
            <a:r>
              <a:rPr lang="en-US" sz="1600"/>
              <a:t>. In particular, they want to see specific and personal examples and experiences rather than vague references to educational jargon or formulaic statements. </a:t>
            </a:r>
          </a:p>
          <a:p>
            <a:r>
              <a:rPr lang="en-US" sz="1600" b="1"/>
              <a:t>They convey reflectiveness</a:t>
            </a:r>
            <a:r>
              <a:rPr lang="en-US" sz="1600"/>
              <a:t>. Search committees want to know that a candidate is a thoughtful instructor. They are interested in candidates who can discuss their approach to instructional challenges and their plans for future pedagogical development. </a:t>
            </a:r>
          </a:p>
          <a:p>
            <a:r>
              <a:rPr lang="en-US" sz="1600" b="1"/>
              <a:t>They communicate that teaching is valued</a:t>
            </a:r>
            <a:r>
              <a:rPr lang="en-US" sz="1600"/>
              <a:t>. Search chairs appreciate a tone or language that conveys a candidate's enthusiasm and commitment to teaching. They are wary of candidates who talk about teaching as a burden or a requirement that is less important than research. </a:t>
            </a:r>
          </a:p>
        </p:txBody>
      </p:sp>
      <p:sp>
        <p:nvSpPr>
          <p:cNvPr id="19" name="Rectangle 15">
            <a:extLst>
              <a:ext uri="{FF2B5EF4-FFF2-40B4-BE49-F238E27FC236}">
                <a16:creationId xmlns:a16="http://schemas.microsoft.com/office/drawing/2014/main" id="{DCEAA0F2-C863-446C-98E7-7B9350813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13914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View">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23C5FE65-18CC-4A65-9EBC-B05E331504EC}"/>
    </a:ext>
  </a:extLst>
</a:theme>
</file>

<file path=ppt/theme/theme2.xml><?xml version="1.0" encoding="utf-8"?>
<a:theme xmlns:a="http://schemas.openxmlformats.org/drawingml/2006/main" name="Office Them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TM03457515[[fn=View]]</Template>
  <TotalTime>126</TotalTime>
  <Words>1586</Words>
  <Application>Microsoft Office PowerPoint</Application>
  <PresentationFormat>Widescreen</PresentationFormat>
  <Paragraphs>115</Paragraphs>
  <Slides>22</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Century Schoolbook</vt:lpstr>
      <vt:lpstr>Wingdings 2</vt:lpstr>
      <vt:lpstr>View</vt:lpstr>
      <vt:lpstr>Writing Your Teaching Philosophy</vt:lpstr>
      <vt:lpstr>“A teaching philosophy is a document that describes your general approach to teaching. Can you summarize for the search committee what your goals are when you teach? If you can articulate this and do so in a way that aligns with that institution’s own teaching philosophy or mission, then you will have done a good job at showing that you understand the role and responsibility that may take up a fair proportion of your life as a new faculty member.” </vt:lpstr>
      <vt:lpstr>What is a teaching statement?</vt:lpstr>
      <vt:lpstr>A Teaching Statement can address any or all of the following:</vt:lpstr>
      <vt:lpstr>General Guidelines</vt:lpstr>
      <vt:lpstr>General Guidelines</vt:lpstr>
      <vt:lpstr>General Guidelines</vt:lpstr>
      <vt:lpstr>General Guidelines</vt:lpstr>
      <vt:lpstr>What constitutes a good statement?</vt:lpstr>
      <vt:lpstr>What constitutes a good statement?</vt:lpstr>
      <vt:lpstr>Do’s and Don’t…</vt:lpstr>
      <vt:lpstr>Step 1: Who are you as a teacher?</vt:lpstr>
      <vt:lpstr>Examples…</vt:lpstr>
      <vt:lpstr>Step 2: Look at examples</vt:lpstr>
      <vt:lpstr>Step 3: Do your research</vt:lpstr>
      <vt:lpstr>Step 3: Do your research</vt:lpstr>
      <vt:lpstr>Step 4: Begin with the end</vt:lpstr>
      <vt:lpstr>Step 5: Write (Remember good writing practices)</vt:lpstr>
      <vt:lpstr>Step 6: Evaluate</vt:lpstr>
      <vt:lpstr>PowerPoint Presentation</vt:lpstr>
      <vt:lpstr>What if you haven’t taught?</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Your Teaching Philosophy</dc:title>
  <dc:creator>Wendi Zimmer</dc:creator>
  <cp:lastModifiedBy>Wendi Zimmer</cp:lastModifiedBy>
  <cp:revision>1</cp:revision>
  <dcterms:created xsi:type="dcterms:W3CDTF">2022-02-17T14:23:20Z</dcterms:created>
  <dcterms:modified xsi:type="dcterms:W3CDTF">2022-02-17T16:29:35Z</dcterms:modified>
</cp:coreProperties>
</file>